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sldIdLst>
    <p:sldId id="256" r:id="rId3"/>
    <p:sldId id="258" r:id="rId4"/>
  </p:sldIdLst>
  <p:sldSz cx="32397700" cy="50393600"/>
  <p:notesSz cx="6858000" cy="9144000"/>
  <p:embeddedFontLst>
    <p:embeddedFont>
      <p:font typeface="Atkinson Hyperlegible" panose="020B0604020202020204" charset="0"/>
      <p:regular r:id="rId5"/>
    </p:embeddedFont>
    <p:embeddedFont>
      <p:font typeface="Atkinson Hyperlegible Bold" panose="020B0604020202020204" charset="0"/>
      <p:regular r:id="rId6"/>
    </p:embeddedFont>
    <p:embeddedFont>
      <p:font typeface="Bebas Neue Bold" panose="020B0604020202020204" charset="0"/>
      <p:regular r:id="rId7"/>
    </p:embeddedFont>
    <p:embeddedFont>
      <p:font typeface="Calibri (MS)" panose="020B0604020202020204" charset="0"/>
      <p:regular r:id="rId8"/>
    </p:embeddedFont>
    <p:embeddedFont>
      <p:font typeface="Canva Sans Bold" panose="020B0604020202020204" charset="0"/>
      <p:regular r:id="rId9"/>
    </p:embeddedFont>
    <p:embeddedFont>
      <p:font typeface="Montserrat Bold" panose="020B0604020202020204" charset="0"/>
      <p:regular r:id="rId10"/>
    </p:embeddedFont>
    <p:embeddedFont>
      <p:font typeface="PT Sans" panose="020B0503020203020204" pitchFamily="34" charset="0"/>
      <p:regular r:id="rId11"/>
    </p:embeddedFont>
    <p:embeddedFont>
      <p:font typeface="PT Sans Bold" panose="020B0604020202020204" charset="0"/>
      <p:regular r:id="rId12"/>
    </p:embeddedFont>
    <p:embeddedFont>
      <p:font typeface="Roboto" panose="02000000000000000000" pitchFamily="2" charset="0"/>
      <p:regular r:id="rId13"/>
    </p:embeddedFont>
    <p:embeddedFont>
      <p:font typeface="Roboto Bold" panose="020B0604020202020204" charset="0"/>
      <p:regular r:id="rId14"/>
    </p:embeddedFont>
    <p:embeddedFont>
      <p:font typeface="Times New Roman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31" autoAdjust="0"/>
    <p:restoredTop sz="94622" autoAdjust="0"/>
  </p:normalViewPr>
  <p:slideViewPr>
    <p:cSldViewPr>
      <p:cViewPr>
        <p:scale>
          <a:sx n="50" d="100"/>
          <a:sy n="50" d="100"/>
        </p:scale>
        <p:origin x="13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09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56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84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83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53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683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8068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254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0023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150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43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67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3.svg"/><Relationship Id="rId18" Type="http://schemas.openxmlformats.org/officeDocument/2006/relationships/image" Target="../media/image3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2.png"/><Relationship Id="rId17" Type="http://schemas.openxmlformats.org/officeDocument/2006/relationships/image" Target="../media/image15.png"/><Relationship Id="rId2" Type="http://schemas.openxmlformats.org/officeDocument/2006/relationships/image" Target="../media/image4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11" Type="http://schemas.openxmlformats.org/officeDocument/2006/relationships/image" Target="../media/image2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1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 flipV="1">
            <a:off x="0" y="0"/>
            <a:ext cx="32400000" cy="10714625"/>
          </a:xfrm>
          <a:custGeom>
            <a:avLst/>
            <a:gdLst/>
            <a:ahLst/>
            <a:cxnLst/>
            <a:rect l="l" t="t" r="r" b="b"/>
            <a:pathLst>
              <a:path w="32400000" h="10714625">
                <a:moveTo>
                  <a:pt x="32400000" y="10714625"/>
                </a:moveTo>
                <a:lnTo>
                  <a:pt x="0" y="10714625"/>
                </a:lnTo>
                <a:lnTo>
                  <a:pt x="0" y="0"/>
                </a:lnTo>
                <a:lnTo>
                  <a:pt x="32400000" y="0"/>
                </a:lnTo>
                <a:lnTo>
                  <a:pt x="32400000" y="1071462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419"/>
          </a:p>
        </p:txBody>
      </p:sp>
      <p:pic>
        <p:nvPicPr>
          <p:cNvPr id="134" name="Imagen 133" descr="Imagen que contiene Flecha&#10;&#10;Descripción generada automáticamente">
            <a:extLst>
              <a:ext uri="{FF2B5EF4-FFF2-40B4-BE49-F238E27FC236}">
                <a16:creationId xmlns:a16="http://schemas.microsoft.com/office/drawing/2014/main" id="{84915127-BFD6-DA92-A6CC-8E65FB82ED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32" y="2180827"/>
            <a:ext cx="4645664" cy="4645664"/>
          </a:xfrm>
          <a:prstGeom prst="rect">
            <a:avLst/>
          </a:prstGeom>
        </p:spPr>
      </p:pic>
      <p:grpSp>
        <p:nvGrpSpPr>
          <p:cNvPr id="130" name="Grupo 129">
            <a:extLst>
              <a:ext uri="{FF2B5EF4-FFF2-40B4-BE49-F238E27FC236}">
                <a16:creationId xmlns:a16="http://schemas.microsoft.com/office/drawing/2014/main" id="{5EA910CE-F5C8-F35A-5204-BC52120E1A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42079748"/>
            <a:ext cx="32400000" cy="8372724"/>
            <a:chOff x="0" y="42079748"/>
            <a:chExt cx="32400000" cy="8372724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0" y="42572390"/>
              <a:ext cx="32400000" cy="7821210"/>
            </a:xfrm>
            <a:custGeom>
              <a:avLst/>
              <a:gdLst/>
              <a:ahLst/>
              <a:cxnLst/>
              <a:rect l="l" t="t" r="r" b="b"/>
              <a:pathLst>
                <a:path w="43200000" h="11424000">
                  <a:moveTo>
                    <a:pt x="43200000" y="0"/>
                  </a:moveTo>
                  <a:lnTo>
                    <a:pt x="0" y="0"/>
                  </a:lnTo>
                  <a:lnTo>
                    <a:pt x="0" y="11424000"/>
                  </a:lnTo>
                  <a:lnTo>
                    <a:pt x="43200000" y="11424000"/>
                  </a:lnTo>
                  <a:lnTo>
                    <a:pt x="4320000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b="-9548"/>
              </a:stretch>
            </a:blipFill>
          </p:spPr>
          <p:txBody>
            <a:bodyPr/>
            <a:lstStyle/>
            <a:p>
              <a:endParaRPr lang="es-419"/>
            </a:p>
          </p:txBody>
        </p:sp>
        <p:sp>
          <p:nvSpPr>
            <p:cNvPr id="4" name="Freeform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0" y="42079748"/>
              <a:ext cx="32400000" cy="8372724"/>
            </a:xfrm>
            <a:custGeom>
              <a:avLst/>
              <a:gdLst/>
              <a:ahLst/>
              <a:cxnLst/>
              <a:rect l="l" t="t" r="r" b="b"/>
              <a:pathLst>
                <a:path w="43200000" h="14286166">
                  <a:moveTo>
                    <a:pt x="43200000" y="0"/>
                  </a:moveTo>
                  <a:lnTo>
                    <a:pt x="0" y="0"/>
                  </a:lnTo>
                  <a:lnTo>
                    <a:pt x="0" y="14286166"/>
                  </a:lnTo>
                  <a:lnTo>
                    <a:pt x="43200000" y="14286166"/>
                  </a:lnTo>
                  <a:lnTo>
                    <a:pt x="4320000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b="-27970"/>
              </a:stretch>
            </a:blipFill>
          </p:spPr>
          <p:txBody>
            <a:bodyPr/>
            <a:lstStyle/>
            <a:p>
              <a:endParaRPr lang="es-419"/>
            </a:p>
          </p:txBody>
        </p:sp>
        <p:sp>
          <p:nvSpPr>
            <p:cNvPr id="5" name="Freeform 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0" y="44057390"/>
              <a:ext cx="32400000" cy="6395081"/>
            </a:xfrm>
            <a:custGeom>
              <a:avLst/>
              <a:gdLst/>
              <a:ahLst/>
              <a:cxnLst/>
              <a:rect l="l" t="t" r="r" b="b"/>
              <a:pathLst>
                <a:path w="43200000" h="11424000">
                  <a:moveTo>
                    <a:pt x="43200000" y="0"/>
                  </a:moveTo>
                  <a:lnTo>
                    <a:pt x="0" y="0"/>
                  </a:lnTo>
                  <a:lnTo>
                    <a:pt x="0" y="11424000"/>
                  </a:lnTo>
                  <a:lnTo>
                    <a:pt x="43200000" y="11424000"/>
                  </a:lnTo>
                  <a:lnTo>
                    <a:pt x="4320000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b="-33978"/>
              </a:stretch>
            </a:blipFill>
          </p:spPr>
          <p:txBody>
            <a:bodyPr/>
            <a:lstStyle/>
            <a:p>
              <a:endParaRPr lang="es-419"/>
            </a:p>
          </p:txBody>
        </p:sp>
        <p:sp>
          <p:nvSpPr>
            <p:cNvPr id="6" name="Freeform 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2631261"/>
              <a:ext cx="32400000" cy="7762339"/>
            </a:xfrm>
            <a:custGeom>
              <a:avLst/>
              <a:gdLst/>
              <a:ahLst/>
              <a:cxnLst/>
              <a:rect l="l" t="t" r="r" b="b"/>
              <a:pathLst>
                <a:path w="43200000" h="14286166">
                  <a:moveTo>
                    <a:pt x="0" y="0"/>
                  </a:moveTo>
                  <a:lnTo>
                    <a:pt x="43200000" y="0"/>
                  </a:lnTo>
                  <a:lnTo>
                    <a:pt x="43200000" y="14286166"/>
                  </a:lnTo>
                  <a:lnTo>
                    <a:pt x="0" y="142861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t="1" b="-38033"/>
              </a:stretch>
            </a:blipFill>
          </p:spPr>
          <p:txBody>
            <a:bodyPr/>
            <a:lstStyle/>
            <a:p>
              <a:endParaRPr lang="es-419" dirty="0"/>
            </a:p>
          </p:txBody>
        </p:sp>
        <p:sp>
          <p:nvSpPr>
            <p:cNvPr id="7" name="Freeform 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0" y="43027515"/>
              <a:ext cx="32400000" cy="7366085"/>
            </a:xfrm>
            <a:custGeom>
              <a:avLst/>
              <a:gdLst/>
              <a:ahLst/>
              <a:cxnLst/>
              <a:rect l="l" t="t" r="r" b="b"/>
              <a:pathLst>
                <a:path w="43200000" h="14286166">
                  <a:moveTo>
                    <a:pt x="43200000" y="0"/>
                  </a:moveTo>
                  <a:lnTo>
                    <a:pt x="0" y="0"/>
                  </a:lnTo>
                  <a:lnTo>
                    <a:pt x="0" y="14286166"/>
                  </a:lnTo>
                  <a:lnTo>
                    <a:pt x="43200000" y="14286166"/>
                  </a:lnTo>
                  <a:lnTo>
                    <a:pt x="4320000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t="-1" b="-45458"/>
              </a:stretch>
            </a:blipFill>
          </p:spPr>
          <p:txBody>
            <a:bodyPr/>
            <a:lstStyle/>
            <a:p>
              <a:endParaRPr lang="es-419"/>
            </a:p>
          </p:txBody>
        </p:sp>
        <p:sp>
          <p:nvSpPr>
            <p:cNvPr id="8" name="Freeform 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5174140"/>
              <a:ext cx="32400000" cy="5219460"/>
            </a:xfrm>
            <a:custGeom>
              <a:avLst/>
              <a:gdLst/>
              <a:ahLst/>
              <a:cxnLst/>
              <a:rect l="l" t="t" r="r" b="b"/>
              <a:pathLst>
                <a:path w="43200000" h="11424000">
                  <a:moveTo>
                    <a:pt x="0" y="0"/>
                  </a:moveTo>
                  <a:lnTo>
                    <a:pt x="43200000" y="0"/>
                  </a:lnTo>
                  <a:lnTo>
                    <a:pt x="43200000" y="11424000"/>
                  </a:lnTo>
                  <a:lnTo>
                    <a:pt x="0" y="114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" b="-64155"/>
              </a:stretch>
            </a:blipFill>
          </p:spPr>
          <p:txBody>
            <a:bodyPr/>
            <a:lstStyle/>
            <a:p>
              <a:endParaRPr lang="es-419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453488" y="47993404"/>
            <a:ext cx="2005714" cy="2005714"/>
            <a:chOff x="0" y="0"/>
            <a:chExt cx="168143" cy="16814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68143" cy="168143"/>
            </a:xfrm>
            <a:custGeom>
              <a:avLst/>
              <a:gdLst/>
              <a:ahLst/>
              <a:cxnLst/>
              <a:rect l="l" t="t" r="r" b="b"/>
              <a:pathLst>
                <a:path w="168143" h="168143">
                  <a:moveTo>
                    <a:pt x="0" y="0"/>
                  </a:moveTo>
                  <a:lnTo>
                    <a:pt x="168143" y="0"/>
                  </a:lnTo>
                  <a:lnTo>
                    <a:pt x="168143" y="168143"/>
                  </a:lnTo>
                  <a:lnTo>
                    <a:pt x="0" y="1681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168143" cy="196718"/>
            </a:xfrm>
            <a:prstGeom prst="rect">
              <a:avLst/>
            </a:prstGeom>
          </p:spPr>
          <p:txBody>
            <a:bodyPr lIns="108857" tIns="108857" rIns="108857" bIns="108857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142" b="1">
                  <a:solidFill>
                    <a:srgbClr val="000000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Código QR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781568" y="47993404"/>
            <a:ext cx="2005714" cy="2005714"/>
            <a:chOff x="0" y="0"/>
            <a:chExt cx="168143" cy="16814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68143" cy="168143"/>
            </a:xfrm>
            <a:custGeom>
              <a:avLst/>
              <a:gdLst/>
              <a:ahLst/>
              <a:cxnLst/>
              <a:rect l="l" t="t" r="r" b="b"/>
              <a:pathLst>
                <a:path w="168143" h="168143">
                  <a:moveTo>
                    <a:pt x="0" y="0"/>
                  </a:moveTo>
                  <a:lnTo>
                    <a:pt x="168143" y="0"/>
                  </a:lnTo>
                  <a:lnTo>
                    <a:pt x="168143" y="168143"/>
                  </a:lnTo>
                  <a:lnTo>
                    <a:pt x="0" y="1681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168143" cy="196718"/>
            </a:xfrm>
            <a:prstGeom prst="rect">
              <a:avLst/>
            </a:prstGeom>
          </p:spPr>
          <p:txBody>
            <a:bodyPr lIns="108857" tIns="108857" rIns="108857" bIns="108857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142" b="1">
                  <a:solidFill>
                    <a:srgbClr val="000000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Código QR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113854" y="47993404"/>
            <a:ext cx="2005714" cy="2005714"/>
            <a:chOff x="0" y="0"/>
            <a:chExt cx="168143" cy="16814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68143" cy="168143"/>
            </a:xfrm>
            <a:custGeom>
              <a:avLst/>
              <a:gdLst/>
              <a:ahLst/>
              <a:cxnLst/>
              <a:rect l="l" t="t" r="r" b="b"/>
              <a:pathLst>
                <a:path w="168143" h="168143">
                  <a:moveTo>
                    <a:pt x="0" y="0"/>
                  </a:moveTo>
                  <a:lnTo>
                    <a:pt x="168143" y="0"/>
                  </a:lnTo>
                  <a:lnTo>
                    <a:pt x="168143" y="168143"/>
                  </a:lnTo>
                  <a:lnTo>
                    <a:pt x="0" y="1681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168143" cy="196718"/>
            </a:xfrm>
            <a:prstGeom prst="rect">
              <a:avLst/>
            </a:prstGeom>
          </p:spPr>
          <p:txBody>
            <a:bodyPr lIns="108857" tIns="108857" rIns="108857" bIns="108857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142" b="1" dirty="0">
                  <a:solidFill>
                    <a:srgbClr val="000000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Código QR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446140" y="47993404"/>
            <a:ext cx="2005714" cy="2005714"/>
            <a:chOff x="0" y="0"/>
            <a:chExt cx="168143" cy="16814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68143" cy="168143"/>
            </a:xfrm>
            <a:custGeom>
              <a:avLst/>
              <a:gdLst/>
              <a:ahLst/>
              <a:cxnLst/>
              <a:rect l="l" t="t" r="r" b="b"/>
              <a:pathLst>
                <a:path w="168143" h="168143">
                  <a:moveTo>
                    <a:pt x="0" y="0"/>
                  </a:moveTo>
                  <a:lnTo>
                    <a:pt x="168143" y="0"/>
                  </a:lnTo>
                  <a:lnTo>
                    <a:pt x="168143" y="168143"/>
                  </a:lnTo>
                  <a:lnTo>
                    <a:pt x="0" y="1681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168143" cy="196718"/>
            </a:xfrm>
            <a:prstGeom prst="rect">
              <a:avLst/>
            </a:prstGeom>
          </p:spPr>
          <p:txBody>
            <a:bodyPr lIns="108857" tIns="108857" rIns="108857" bIns="108857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142" b="1">
                  <a:solidFill>
                    <a:srgbClr val="000000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Código QR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896950" y="8260745"/>
            <a:ext cx="10480178" cy="1528752"/>
            <a:chOff x="0" y="0"/>
            <a:chExt cx="2191364" cy="3196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2191364" cy="319656"/>
            </a:xfrm>
            <a:custGeom>
              <a:avLst/>
              <a:gdLst/>
              <a:ahLst/>
              <a:cxnLst/>
              <a:rect l="l" t="t" r="r" b="b"/>
              <a:pathLst>
                <a:path w="2191364" h="319656">
                  <a:moveTo>
                    <a:pt x="1988164" y="0"/>
                  </a:moveTo>
                  <a:cubicBezTo>
                    <a:pt x="2100388" y="0"/>
                    <a:pt x="2191364" y="71557"/>
                    <a:pt x="2191364" y="159828"/>
                  </a:cubicBezTo>
                  <a:cubicBezTo>
                    <a:pt x="2191364" y="248099"/>
                    <a:pt x="2100388" y="319656"/>
                    <a:pt x="1988164" y="319656"/>
                  </a:cubicBezTo>
                  <a:lnTo>
                    <a:pt x="203200" y="319656"/>
                  </a:lnTo>
                  <a:cubicBezTo>
                    <a:pt x="90976" y="319656"/>
                    <a:pt x="0" y="248099"/>
                    <a:pt x="0" y="159828"/>
                  </a:cubicBezTo>
                  <a:cubicBezTo>
                    <a:pt x="0" y="7155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8D0C5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0"/>
              <a:ext cx="2191364" cy="319656"/>
            </a:xfrm>
            <a:prstGeom prst="rect">
              <a:avLst/>
            </a:prstGeom>
          </p:spPr>
          <p:txBody>
            <a:bodyPr lIns="50179" tIns="50179" rIns="50179" bIns="50179" rtlCol="0" anchor="ctr"/>
            <a:lstStyle/>
            <a:p>
              <a:pPr algn="ctr">
                <a:lnSpc>
                  <a:spcPts val="4628"/>
                </a:lnSpc>
              </a:pPr>
              <a:endParaRPr/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3505955" y="8592310"/>
            <a:ext cx="9262166" cy="86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5600" dirty="0">
                <a:solidFill>
                  <a:srgbClr val="472700"/>
                </a:solidFill>
                <a:latin typeface="Roboto"/>
                <a:ea typeface="Roboto"/>
                <a:cs typeface="Roboto"/>
                <a:sym typeface="Roboto"/>
              </a:rPr>
              <a:t>INTRODUCCIÓN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919915" y="8253693"/>
            <a:ext cx="1542857" cy="1542857"/>
            <a:chOff x="0" y="0"/>
            <a:chExt cx="800647" cy="800647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00647" cy="800647"/>
            </a:xfrm>
            <a:custGeom>
              <a:avLst/>
              <a:gdLst/>
              <a:ahLst/>
              <a:cxnLst/>
              <a:rect l="l" t="t" r="r" b="b"/>
              <a:pathLst>
                <a:path w="800647" h="800647">
                  <a:moveTo>
                    <a:pt x="400324" y="0"/>
                  </a:moveTo>
                  <a:cubicBezTo>
                    <a:pt x="179231" y="0"/>
                    <a:pt x="0" y="179231"/>
                    <a:pt x="0" y="400324"/>
                  </a:cubicBezTo>
                  <a:cubicBezTo>
                    <a:pt x="0" y="621416"/>
                    <a:pt x="179231" y="800647"/>
                    <a:pt x="400324" y="800647"/>
                  </a:cubicBezTo>
                  <a:cubicBezTo>
                    <a:pt x="621416" y="800647"/>
                    <a:pt x="800647" y="621416"/>
                    <a:pt x="800647" y="400324"/>
                  </a:cubicBezTo>
                  <a:cubicBezTo>
                    <a:pt x="800647" y="179231"/>
                    <a:pt x="621416" y="0"/>
                    <a:pt x="400324" y="0"/>
                  </a:cubicBezTo>
                  <a:close/>
                </a:path>
              </a:pathLst>
            </a:custGeom>
            <a:solidFill>
              <a:srgbClr val="768CA4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75061" y="3660"/>
              <a:ext cx="650526" cy="721927"/>
            </a:xfrm>
            <a:prstGeom prst="rect">
              <a:avLst/>
            </a:prstGeom>
          </p:spPr>
          <p:txBody>
            <a:bodyPr lIns="50179" tIns="50179" rIns="50179" bIns="50179" rtlCol="0" anchor="ctr"/>
            <a:lstStyle/>
            <a:p>
              <a:pPr algn="ctr">
                <a:lnSpc>
                  <a:spcPts val="8571"/>
                </a:lnSpc>
              </a:pPr>
              <a:r>
                <a:rPr lang="en-US" sz="5357" b="1" spc="482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8904544" y="8260745"/>
            <a:ext cx="10480178" cy="1528752"/>
            <a:chOff x="0" y="0"/>
            <a:chExt cx="2191364" cy="3196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2191364" cy="319656"/>
            </a:xfrm>
            <a:custGeom>
              <a:avLst/>
              <a:gdLst/>
              <a:ahLst/>
              <a:cxnLst/>
              <a:rect l="l" t="t" r="r" b="b"/>
              <a:pathLst>
                <a:path w="2191364" h="319656">
                  <a:moveTo>
                    <a:pt x="1988164" y="0"/>
                  </a:moveTo>
                  <a:cubicBezTo>
                    <a:pt x="2100388" y="0"/>
                    <a:pt x="2191364" y="71557"/>
                    <a:pt x="2191364" y="159828"/>
                  </a:cubicBezTo>
                  <a:cubicBezTo>
                    <a:pt x="2191364" y="248099"/>
                    <a:pt x="2100388" y="319656"/>
                    <a:pt x="1988164" y="319656"/>
                  </a:cubicBezTo>
                  <a:lnTo>
                    <a:pt x="203200" y="319656"/>
                  </a:lnTo>
                  <a:cubicBezTo>
                    <a:pt x="90976" y="319656"/>
                    <a:pt x="0" y="248099"/>
                    <a:pt x="0" y="159828"/>
                  </a:cubicBezTo>
                  <a:cubicBezTo>
                    <a:pt x="0" y="7155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8D0C5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0"/>
              <a:ext cx="2191364" cy="319656"/>
            </a:xfrm>
            <a:prstGeom prst="rect">
              <a:avLst/>
            </a:prstGeom>
          </p:spPr>
          <p:txBody>
            <a:bodyPr lIns="50179" tIns="50179" rIns="50179" bIns="50179" rtlCol="0" anchor="ctr"/>
            <a:lstStyle/>
            <a:p>
              <a:pPr algn="ctr">
                <a:lnSpc>
                  <a:spcPts val="4628"/>
                </a:lnSpc>
              </a:pPr>
              <a:endParaRPr/>
            </a:p>
          </p:txBody>
        </p:sp>
      </p:grpSp>
      <p:sp>
        <p:nvSpPr>
          <p:cNvPr id="59" name="TextBox 59"/>
          <p:cNvSpPr txBox="1"/>
          <p:nvPr/>
        </p:nvSpPr>
        <p:spPr>
          <a:xfrm>
            <a:off x="19513549" y="8589104"/>
            <a:ext cx="9262166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5600" dirty="0">
                <a:solidFill>
                  <a:srgbClr val="472700"/>
                </a:solidFill>
                <a:latin typeface="Roboto"/>
                <a:ea typeface="Roboto"/>
                <a:cs typeface="Roboto"/>
                <a:sym typeface="Roboto"/>
              </a:rPr>
              <a:t>OBJETIVO</a:t>
            </a:r>
          </a:p>
        </p:txBody>
      </p:sp>
      <p:grpSp>
        <p:nvGrpSpPr>
          <p:cNvPr id="60" name="Group 60"/>
          <p:cNvGrpSpPr/>
          <p:nvPr/>
        </p:nvGrpSpPr>
        <p:grpSpPr>
          <a:xfrm>
            <a:off x="16927509" y="8109053"/>
            <a:ext cx="1542857" cy="1687497"/>
            <a:chOff x="0" y="-75059"/>
            <a:chExt cx="800647" cy="875706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00647" cy="800647"/>
            </a:xfrm>
            <a:custGeom>
              <a:avLst/>
              <a:gdLst/>
              <a:ahLst/>
              <a:cxnLst/>
              <a:rect l="l" t="t" r="r" b="b"/>
              <a:pathLst>
                <a:path w="800647" h="800647">
                  <a:moveTo>
                    <a:pt x="400324" y="0"/>
                  </a:moveTo>
                  <a:cubicBezTo>
                    <a:pt x="179231" y="0"/>
                    <a:pt x="0" y="179231"/>
                    <a:pt x="0" y="400324"/>
                  </a:cubicBezTo>
                  <a:cubicBezTo>
                    <a:pt x="0" y="621416"/>
                    <a:pt x="179231" y="800647"/>
                    <a:pt x="400324" y="800647"/>
                  </a:cubicBezTo>
                  <a:cubicBezTo>
                    <a:pt x="621416" y="800647"/>
                    <a:pt x="800647" y="621416"/>
                    <a:pt x="800647" y="400324"/>
                  </a:cubicBezTo>
                  <a:cubicBezTo>
                    <a:pt x="800647" y="179231"/>
                    <a:pt x="621416" y="0"/>
                    <a:pt x="400324" y="0"/>
                  </a:cubicBezTo>
                  <a:close/>
                </a:path>
              </a:pathLst>
            </a:custGeom>
            <a:solidFill>
              <a:srgbClr val="768CA4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75061" y="-75059"/>
              <a:ext cx="650526" cy="800647"/>
            </a:xfrm>
            <a:prstGeom prst="rect">
              <a:avLst/>
            </a:prstGeom>
          </p:spPr>
          <p:txBody>
            <a:bodyPr lIns="50179" tIns="50179" rIns="50179" bIns="50179" rtlCol="0" anchor="ctr"/>
            <a:lstStyle/>
            <a:p>
              <a:pPr algn="ctr">
                <a:lnSpc>
                  <a:spcPts val="8571"/>
                </a:lnSpc>
              </a:pPr>
              <a:r>
                <a:rPr lang="en-US" sz="5357" b="1" spc="482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2701100" y="15537165"/>
            <a:ext cx="10480178" cy="1528752"/>
            <a:chOff x="0" y="0"/>
            <a:chExt cx="2191364" cy="319656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2191364" cy="319656"/>
            </a:xfrm>
            <a:custGeom>
              <a:avLst/>
              <a:gdLst/>
              <a:ahLst/>
              <a:cxnLst/>
              <a:rect l="l" t="t" r="r" b="b"/>
              <a:pathLst>
                <a:path w="2191364" h="319656">
                  <a:moveTo>
                    <a:pt x="1988164" y="0"/>
                  </a:moveTo>
                  <a:cubicBezTo>
                    <a:pt x="2100388" y="0"/>
                    <a:pt x="2191364" y="71557"/>
                    <a:pt x="2191364" y="159828"/>
                  </a:cubicBezTo>
                  <a:cubicBezTo>
                    <a:pt x="2191364" y="248099"/>
                    <a:pt x="2100388" y="319656"/>
                    <a:pt x="1988164" y="319656"/>
                  </a:cubicBezTo>
                  <a:lnTo>
                    <a:pt x="203200" y="319656"/>
                  </a:lnTo>
                  <a:cubicBezTo>
                    <a:pt x="90976" y="319656"/>
                    <a:pt x="0" y="248099"/>
                    <a:pt x="0" y="159828"/>
                  </a:cubicBezTo>
                  <a:cubicBezTo>
                    <a:pt x="0" y="7155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8D0C5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0"/>
              <a:ext cx="2191364" cy="319656"/>
            </a:xfrm>
            <a:prstGeom prst="rect">
              <a:avLst/>
            </a:prstGeom>
          </p:spPr>
          <p:txBody>
            <a:bodyPr lIns="50179" tIns="50179" rIns="50179" bIns="50179" rtlCol="0" anchor="ctr"/>
            <a:lstStyle/>
            <a:p>
              <a:pPr algn="ctr">
                <a:lnSpc>
                  <a:spcPts val="4628"/>
                </a:lnSpc>
              </a:pPr>
              <a:endParaRPr/>
            </a:p>
          </p:txBody>
        </p:sp>
      </p:grpSp>
      <p:sp>
        <p:nvSpPr>
          <p:cNvPr id="67" name="TextBox 67"/>
          <p:cNvSpPr txBox="1"/>
          <p:nvPr/>
        </p:nvSpPr>
        <p:spPr>
          <a:xfrm>
            <a:off x="3310105" y="15838233"/>
            <a:ext cx="9262166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5600" dirty="0">
                <a:solidFill>
                  <a:srgbClr val="472700"/>
                </a:solidFill>
                <a:latin typeface="Roboto"/>
                <a:ea typeface="Roboto"/>
                <a:cs typeface="Roboto"/>
                <a:sym typeface="Roboto"/>
              </a:rPr>
              <a:t>METODOLOGÍA</a:t>
            </a:r>
          </a:p>
        </p:txBody>
      </p:sp>
      <p:grpSp>
        <p:nvGrpSpPr>
          <p:cNvPr id="68" name="Group 68"/>
          <p:cNvGrpSpPr/>
          <p:nvPr/>
        </p:nvGrpSpPr>
        <p:grpSpPr>
          <a:xfrm>
            <a:off x="724065" y="15530113"/>
            <a:ext cx="1542857" cy="1542857"/>
            <a:chOff x="0" y="0"/>
            <a:chExt cx="800647" cy="800647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00647" cy="800647"/>
            </a:xfrm>
            <a:custGeom>
              <a:avLst/>
              <a:gdLst/>
              <a:ahLst/>
              <a:cxnLst/>
              <a:rect l="l" t="t" r="r" b="b"/>
              <a:pathLst>
                <a:path w="800647" h="800647">
                  <a:moveTo>
                    <a:pt x="400324" y="0"/>
                  </a:moveTo>
                  <a:cubicBezTo>
                    <a:pt x="179231" y="0"/>
                    <a:pt x="0" y="179231"/>
                    <a:pt x="0" y="400324"/>
                  </a:cubicBezTo>
                  <a:cubicBezTo>
                    <a:pt x="0" y="621416"/>
                    <a:pt x="179231" y="800647"/>
                    <a:pt x="400324" y="800647"/>
                  </a:cubicBezTo>
                  <a:cubicBezTo>
                    <a:pt x="621416" y="800647"/>
                    <a:pt x="800647" y="621416"/>
                    <a:pt x="800647" y="400324"/>
                  </a:cubicBezTo>
                  <a:cubicBezTo>
                    <a:pt x="800647" y="179231"/>
                    <a:pt x="621416" y="0"/>
                    <a:pt x="400324" y="0"/>
                  </a:cubicBezTo>
                  <a:close/>
                </a:path>
              </a:pathLst>
            </a:custGeom>
            <a:solidFill>
              <a:srgbClr val="768CA4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75061" y="22578"/>
              <a:ext cx="650526" cy="703009"/>
            </a:xfrm>
            <a:prstGeom prst="rect">
              <a:avLst/>
            </a:prstGeom>
          </p:spPr>
          <p:txBody>
            <a:bodyPr lIns="50179" tIns="50179" rIns="50179" bIns="50179" rtlCol="0" anchor="ctr"/>
            <a:lstStyle/>
            <a:p>
              <a:pPr algn="ctr">
                <a:lnSpc>
                  <a:spcPts val="8571"/>
                </a:lnSpc>
              </a:pPr>
              <a:r>
                <a:rPr lang="en-US" sz="5357" b="1" spc="482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3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6927509" y="14012761"/>
            <a:ext cx="14594283" cy="6798092"/>
            <a:chOff x="0" y="0"/>
            <a:chExt cx="1220394" cy="568466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220394" cy="568466"/>
            </a:xfrm>
            <a:custGeom>
              <a:avLst/>
              <a:gdLst/>
              <a:ahLst/>
              <a:cxnLst/>
              <a:rect l="l" t="t" r="r" b="b"/>
              <a:pathLst>
                <a:path w="1220394" h="568466">
                  <a:moveTo>
                    <a:pt x="0" y="0"/>
                  </a:moveTo>
                  <a:lnTo>
                    <a:pt x="1220394" y="0"/>
                  </a:lnTo>
                  <a:lnTo>
                    <a:pt x="1220394" y="568466"/>
                  </a:lnTo>
                  <a:lnTo>
                    <a:pt x="0" y="568466"/>
                  </a:lnTo>
                  <a:close/>
                </a:path>
              </a:pathLst>
            </a:custGeom>
            <a:solidFill>
              <a:srgbClr val="E5DCC9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47625"/>
              <a:ext cx="1220394" cy="520841"/>
            </a:xfrm>
            <a:prstGeom prst="rect">
              <a:avLst/>
            </a:prstGeom>
          </p:spPr>
          <p:txBody>
            <a:bodyPr lIns="108857" tIns="108857" rIns="108857" bIns="108857" rtlCol="0" anchor="ctr"/>
            <a:lstStyle/>
            <a:p>
              <a:pPr algn="ctr">
                <a:lnSpc>
                  <a:spcPts val="4950"/>
                </a:lnSpc>
              </a:pPr>
              <a:r>
                <a:rPr lang="en-US" sz="4500">
                  <a:solidFill>
                    <a:srgbClr val="545454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Figura, tabla, diagrama, fotografía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2701100" y="23204018"/>
            <a:ext cx="10480178" cy="1528752"/>
            <a:chOff x="0" y="0"/>
            <a:chExt cx="2191364" cy="319656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2191364" cy="319656"/>
            </a:xfrm>
            <a:custGeom>
              <a:avLst/>
              <a:gdLst/>
              <a:ahLst/>
              <a:cxnLst/>
              <a:rect l="l" t="t" r="r" b="b"/>
              <a:pathLst>
                <a:path w="2191364" h="319656">
                  <a:moveTo>
                    <a:pt x="1988164" y="0"/>
                  </a:moveTo>
                  <a:cubicBezTo>
                    <a:pt x="2100388" y="0"/>
                    <a:pt x="2191364" y="71557"/>
                    <a:pt x="2191364" y="159828"/>
                  </a:cubicBezTo>
                  <a:cubicBezTo>
                    <a:pt x="2191364" y="248099"/>
                    <a:pt x="2100388" y="319656"/>
                    <a:pt x="1988164" y="319656"/>
                  </a:cubicBezTo>
                  <a:lnTo>
                    <a:pt x="203200" y="319656"/>
                  </a:lnTo>
                  <a:cubicBezTo>
                    <a:pt x="90976" y="319656"/>
                    <a:pt x="0" y="248099"/>
                    <a:pt x="0" y="159828"/>
                  </a:cubicBezTo>
                  <a:cubicBezTo>
                    <a:pt x="0" y="7155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8D0C5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0"/>
              <a:ext cx="2191364" cy="319656"/>
            </a:xfrm>
            <a:prstGeom prst="rect">
              <a:avLst/>
            </a:prstGeom>
          </p:spPr>
          <p:txBody>
            <a:bodyPr lIns="50179" tIns="50179" rIns="50179" bIns="50179" rtlCol="0" anchor="ctr"/>
            <a:lstStyle/>
            <a:p>
              <a:pPr algn="ctr">
                <a:lnSpc>
                  <a:spcPts val="4628"/>
                </a:lnSpc>
              </a:pPr>
              <a:endParaRPr/>
            </a:p>
          </p:txBody>
        </p:sp>
      </p:grpSp>
      <p:sp>
        <p:nvSpPr>
          <p:cNvPr id="78" name="TextBox 78"/>
          <p:cNvSpPr txBox="1"/>
          <p:nvPr/>
        </p:nvSpPr>
        <p:spPr>
          <a:xfrm>
            <a:off x="3310105" y="23532377"/>
            <a:ext cx="9262166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5600" dirty="0">
                <a:solidFill>
                  <a:srgbClr val="472700"/>
                </a:solidFill>
                <a:latin typeface="Roboto"/>
                <a:ea typeface="Roboto"/>
                <a:cs typeface="Roboto"/>
                <a:sym typeface="Roboto"/>
              </a:rPr>
              <a:t>RESULTADOS</a:t>
            </a:r>
          </a:p>
        </p:txBody>
      </p:sp>
      <p:grpSp>
        <p:nvGrpSpPr>
          <p:cNvPr id="79" name="Group 79"/>
          <p:cNvGrpSpPr/>
          <p:nvPr/>
        </p:nvGrpSpPr>
        <p:grpSpPr>
          <a:xfrm>
            <a:off x="724065" y="23196966"/>
            <a:ext cx="1542857" cy="1542857"/>
            <a:chOff x="0" y="0"/>
            <a:chExt cx="800647" cy="800647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800647" cy="800647"/>
            </a:xfrm>
            <a:custGeom>
              <a:avLst/>
              <a:gdLst/>
              <a:ahLst/>
              <a:cxnLst/>
              <a:rect l="l" t="t" r="r" b="b"/>
              <a:pathLst>
                <a:path w="800647" h="800647">
                  <a:moveTo>
                    <a:pt x="400324" y="0"/>
                  </a:moveTo>
                  <a:cubicBezTo>
                    <a:pt x="179231" y="0"/>
                    <a:pt x="0" y="179231"/>
                    <a:pt x="0" y="400324"/>
                  </a:cubicBezTo>
                  <a:cubicBezTo>
                    <a:pt x="0" y="621416"/>
                    <a:pt x="179231" y="800647"/>
                    <a:pt x="400324" y="800647"/>
                  </a:cubicBezTo>
                  <a:cubicBezTo>
                    <a:pt x="621416" y="800647"/>
                    <a:pt x="800647" y="621416"/>
                    <a:pt x="800647" y="400324"/>
                  </a:cubicBezTo>
                  <a:cubicBezTo>
                    <a:pt x="800647" y="179231"/>
                    <a:pt x="621416" y="0"/>
                    <a:pt x="400324" y="0"/>
                  </a:cubicBezTo>
                  <a:close/>
                </a:path>
              </a:pathLst>
            </a:custGeom>
            <a:solidFill>
              <a:srgbClr val="768CA4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75061" y="15747"/>
              <a:ext cx="650526" cy="709841"/>
            </a:xfrm>
            <a:prstGeom prst="rect">
              <a:avLst/>
            </a:prstGeom>
          </p:spPr>
          <p:txBody>
            <a:bodyPr lIns="50179" tIns="50179" rIns="50179" bIns="50179" rtlCol="0" anchor="ctr"/>
            <a:lstStyle/>
            <a:p>
              <a:pPr algn="ctr">
                <a:lnSpc>
                  <a:spcPts val="8571"/>
                </a:lnSpc>
              </a:pPr>
              <a:r>
                <a:rPr lang="en-US" sz="5357" b="1" spc="482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4</a:t>
              </a:r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724065" y="30072026"/>
            <a:ext cx="15100285" cy="6798092"/>
            <a:chOff x="0" y="0"/>
            <a:chExt cx="1262707" cy="568466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262707" cy="568466"/>
            </a:xfrm>
            <a:custGeom>
              <a:avLst/>
              <a:gdLst/>
              <a:ahLst/>
              <a:cxnLst/>
              <a:rect l="l" t="t" r="r" b="b"/>
              <a:pathLst>
                <a:path w="1262707" h="568466">
                  <a:moveTo>
                    <a:pt x="0" y="0"/>
                  </a:moveTo>
                  <a:lnTo>
                    <a:pt x="1262707" y="0"/>
                  </a:lnTo>
                  <a:lnTo>
                    <a:pt x="1262707" y="568466"/>
                  </a:lnTo>
                  <a:lnTo>
                    <a:pt x="0" y="568466"/>
                  </a:lnTo>
                  <a:close/>
                </a:path>
              </a:pathLst>
            </a:custGeom>
            <a:solidFill>
              <a:srgbClr val="E5DCC9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47625"/>
              <a:ext cx="1262707" cy="520841"/>
            </a:xfrm>
            <a:prstGeom prst="rect">
              <a:avLst/>
            </a:prstGeom>
          </p:spPr>
          <p:txBody>
            <a:bodyPr lIns="108857" tIns="108857" rIns="108857" bIns="108857" rtlCol="0" anchor="ctr"/>
            <a:lstStyle/>
            <a:p>
              <a:pPr algn="ctr">
                <a:lnSpc>
                  <a:spcPts val="4950"/>
                </a:lnSpc>
              </a:pPr>
              <a:r>
                <a:rPr lang="en-US" sz="4500">
                  <a:solidFill>
                    <a:srgbClr val="545454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Figura, tabla, diagrama, fotografía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8904544" y="21782338"/>
            <a:ext cx="10480178" cy="1528752"/>
            <a:chOff x="0" y="0"/>
            <a:chExt cx="2191364" cy="319656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2191364" cy="319656"/>
            </a:xfrm>
            <a:custGeom>
              <a:avLst/>
              <a:gdLst/>
              <a:ahLst/>
              <a:cxnLst/>
              <a:rect l="l" t="t" r="r" b="b"/>
              <a:pathLst>
                <a:path w="2191364" h="319656">
                  <a:moveTo>
                    <a:pt x="1988164" y="0"/>
                  </a:moveTo>
                  <a:cubicBezTo>
                    <a:pt x="2100388" y="0"/>
                    <a:pt x="2191364" y="71557"/>
                    <a:pt x="2191364" y="159828"/>
                  </a:cubicBezTo>
                  <a:cubicBezTo>
                    <a:pt x="2191364" y="248099"/>
                    <a:pt x="2100388" y="319656"/>
                    <a:pt x="1988164" y="319656"/>
                  </a:cubicBezTo>
                  <a:lnTo>
                    <a:pt x="203200" y="319656"/>
                  </a:lnTo>
                  <a:cubicBezTo>
                    <a:pt x="90976" y="319656"/>
                    <a:pt x="0" y="248099"/>
                    <a:pt x="0" y="159828"/>
                  </a:cubicBezTo>
                  <a:cubicBezTo>
                    <a:pt x="0" y="7155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8D0C5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0"/>
              <a:ext cx="2191364" cy="319656"/>
            </a:xfrm>
            <a:prstGeom prst="rect">
              <a:avLst/>
            </a:prstGeom>
          </p:spPr>
          <p:txBody>
            <a:bodyPr lIns="50179" tIns="50179" rIns="50179" bIns="50179" rtlCol="0" anchor="ctr"/>
            <a:lstStyle/>
            <a:p>
              <a:pPr algn="ctr">
                <a:lnSpc>
                  <a:spcPts val="4628"/>
                </a:lnSpc>
              </a:pPr>
              <a:endParaRPr/>
            </a:p>
          </p:txBody>
        </p:sp>
      </p:grpSp>
      <p:sp>
        <p:nvSpPr>
          <p:cNvPr id="89" name="TextBox 89"/>
          <p:cNvSpPr txBox="1"/>
          <p:nvPr/>
        </p:nvSpPr>
        <p:spPr>
          <a:xfrm>
            <a:off x="19513549" y="22110697"/>
            <a:ext cx="9262166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5600" dirty="0">
                <a:solidFill>
                  <a:srgbClr val="472700"/>
                </a:solidFill>
                <a:latin typeface="Roboto"/>
                <a:ea typeface="Roboto"/>
                <a:cs typeface="Roboto"/>
                <a:sym typeface="Roboto"/>
              </a:rPr>
              <a:t>ANÁLISIS O DISCUSIÓN</a:t>
            </a:r>
          </a:p>
        </p:txBody>
      </p:sp>
      <p:grpSp>
        <p:nvGrpSpPr>
          <p:cNvPr id="90" name="Group 90"/>
          <p:cNvGrpSpPr/>
          <p:nvPr/>
        </p:nvGrpSpPr>
        <p:grpSpPr>
          <a:xfrm>
            <a:off x="16927509" y="21719965"/>
            <a:ext cx="1542857" cy="1598178"/>
            <a:chOff x="0" y="-28708"/>
            <a:chExt cx="800647" cy="829355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800647" cy="800647"/>
            </a:xfrm>
            <a:custGeom>
              <a:avLst/>
              <a:gdLst/>
              <a:ahLst/>
              <a:cxnLst/>
              <a:rect l="l" t="t" r="r" b="b"/>
              <a:pathLst>
                <a:path w="800647" h="800647">
                  <a:moveTo>
                    <a:pt x="400324" y="0"/>
                  </a:moveTo>
                  <a:cubicBezTo>
                    <a:pt x="179231" y="0"/>
                    <a:pt x="0" y="179231"/>
                    <a:pt x="0" y="400324"/>
                  </a:cubicBezTo>
                  <a:cubicBezTo>
                    <a:pt x="0" y="621416"/>
                    <a:pt x="179231" y="800647"/>
                    <a:pt x="400324" y="800647"/>
                  </a:cubicBezTo>
                  <a:cubicBezTo>
                    <a:pt x="621416" y="800647"/>
                    <a:pt x="800647" y="621416"/>
                    <a:pt x="800647" y="400324"/>
                  </a:cubicBezTo>
                  <a:cubicBezTo>
                    <a:pt x="800647" y="179231"/>
                    <a:pt x="621416" y="0"/>
                    <a:pt x="400324" y="0"/>
                  </a:cubicBezTo>
                  <a:close/>
                </a:path>
              </a:pathLst>
            </a:custGeom>
            <a:solidFill>
              <a:srgbClr val="768CA4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75061" y="-28708"/>
              <a:ext cx="650526" cy="754295"/>
            </a:xfrm>
            <a:prstGeom prst="rect">
              <a:avLst/>
            </a:prstGeom>
          </p:spPr>
          <p:txBody>
            <a:bodyPr lIns="50179" tIns="50179" rIns="50179" bIns="50179" rtlCol="0" anchor="ctr"/>
            <a:lstStyle/>
            <a:p>
              <a:pPr algn="ctr">
                <a:lnSpc>
                  <a:spcPts val="8571"/>
                </a:lnSpc>
              </a:pPr>
              <a:r>
                <a:rPr lang="en-US" sz="5357" b="1" spc="482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5</a:t>
              </a:r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16969726" y="30060121"/>
            <a:ext cx="14594283" cy="6798092"/>
            <a:chOff x="0" y="0"/>
            <a:chExt cx="1220394" cy="568466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1220394" cy="568466"/>
            </a:xfrm>
            <a:custGeom>
              <a:avLst/>
              <a:gdLst/>
              <a:ahLst/>
              <a:cxnLst/>
              <a:rect l="l" t="t" r="r" b="b"/>
              <a:pathLst>
                <a:path w="1220394" h="568466">
                  <a:moveTo>
                    <a:pt x="0" y="0"/>
                  </a:moveTo>
                  <a:lnTo>
                    <a:pt x="1220394" y="0"/>
                  </a:lnTo>
                  <a:lnTo>
                    <a:pt x="1220394" y="568466"/>
                  </a:lnTo>
                  <a:lnTo>
                    <a:pt x="0" y="568466"/>
                  </a:lnTo>
                  <a:close/>
                </a:path>
              </a:pathLst>
            </a:custGeom>
            <a:solidFill>
              <a:srgbClr val="E5DCC9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0" y="47625"/>
              <a:ext cx="1220394" cy="520841"/>
            </a:xfrm>
            <a:prstGeom prst="rect">
              <a:avLst/>
            </a:prstGeom>
          </p:spPr>
          <p:txBody>
            <a:bodyPr lIns="108857" tIns="108857" rIns="108857" bIns="108857" rtlCol="0" anchor="ctr"/>
            <a:lstStyle/>
            <a:p>
              <a:pPr algn="ctr">
                <a:lnSpc>
                  <a:spcPts val="4950"/>
                </a:lnSpc>
              </a:pPr>
              <a:r>
                <a:rPr lang="en-US" sz="4500">
                  <a:solidFill>
                    <a:srgbClr val="545454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Figura, tabla, diagrama, fotografía</a:t>
              </a:r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18904544" y="38999505"/>
            <a:ext cx="10480178" cy="1528752"/>
            <a:chOff x="0" y="0"/>
            <a:chExt cx="2191364" cy="319656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2191364" cy="319656"/>
            </a:xfrm>
            <a:custGeom>
              <a:avLst/>
              <a:gdLst/>
              <a:ahLst/>
              <a:cxnLst/>
              <a:rect l="l" t="t" r="r" b="b"/>
              <a:pathLst>
                <a:path w="2191364" h="319656">
                  <a:moveTo>
                    <a:pt x="1988164" y="0"/>
                  </a:moveTo>
                  <a:cubicBezTo>
                    <a:pt x="2100388" y="0"/>
                    <a:pt x="2191364" y="71557"/>
                    <a:pt x="2191364" y="159828"/>
                  </a:cubicBezTo>
                  <a:cubicBezTo>
                    <a:pt x="2191364" y="248099"/>
                    <a:pt x="2100388" y="319656"/>
                    <a:pt x="1988164" y="319656"/>
                  </a:cubicBezTo>
                  <a:lnTo>
                    <a:pt x="203200" y="319656"/>
                  </a:lnTo>
                  <a:cubicBezTo>
                    <a:pt x="90976" y="319656"/>
                    <a:pt x="0" y="248099"/>
                    <a:pt x="0" y="159828"/>
                  </a:cubicBezTo>
                  <a:cubicBezTo>
                    <a:pt x="0" y="7155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8D0C5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0" y="0"/>
              <a:ext cx="2191364" cy="319656"/>
            </a:xfrm>
            <a:prstGeom prst="rect">
              <a:avLst/>
            </a:prstGeom>
          </p:spPr>
          <p:txBody>
            <a:bodyPr lIns="50179" tIns="50179" rIns="50179" bIns="50179" rtlCol="0" anchor="ctr"/>
            <a:lstStyle/>
            <a:p>
              <a:pPr algn="ctr">
                <a:lnSpc>
                  <a:spcPts val="4628"/>
                </a:lnSpc>
              </a:pPr>
              <a:endParaRPr/>
            </a:p>
          </p:txBody>
        </p:sp>
      </p:grpSp>
      <p:sp>
        <p:nvSpPr>
          <p:cNvPr id="100" name="TextBox 100"/>
          <p:cNvSpPr txBox="1"/>
          <p:nvPr/>
        </p:nvSpPr>
        <p:spPr>
          <a:xfrm>
            <a:off x="19513550" y="39327864"/>
            <a:ext cx="9262166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5600" dirty="0">
                <a:solidFill>
                  <a:srgbClr val="472700"/>
                </a:solidFill>
                <a:latin typeface="Roboto"/>
                <a:ea typeface="Roboto"/>
                <a:cs typeface="Roboto"/>
                <a:sym typeface="Roboto"/>
              </a:rPr>
              <a:t>CONCLUSIONES</a:t>
            </a:r>
          </a:p>
        </p:txBody>
      </p:sp>
      <p:grpSp>
        <p:nvGrpSpPr>
          <p:cNvPr id="101" name="Group 101"/>
          <p:cNvGrpSpPr/>
          <p:nvPr/>
        </p:nvGrpSpPr>
        <p:grpSpPr>
          <a:xfrm>
            <a:off x="16927509" y="38895634"/>
            <a:ext cx="1542857" cy="1639676"/>
            <a:chOff x="0" y="-50243"/>
            <a:chExt cx="800647" cy="850890"/>
          </a:xfrm>
        </p:grpSpPr>
        <p:sp>
          <p:nvSpPr>
            <p:cNvPr id="102" name="Freeform 102"/>
            <p:cNvSpPr/>
            <p:nvPr/>
          </p:nvSpPr>
          <p:spPr>
            <a:xfrm>
              <a:off x="0" y="0"/>
              <a:ext cx="800647" cy="800647"/>
            </a:xfrm>
            <a:custGeom>
              <a:avLst/>
              <a:gdLst/>
              <a:ahLst/>
              <a:cxnLst/>
              <a:rect l="l" t="t" r="r" b="b"/>
              <a:pathLst>
                <a:path w="800647" h="800647">
                  <a:moveTo>
                    <a:pt x="400324" y="0"/>
                  </a:moveTo>
                  <a:cubicBezTo>
                    <a:pt x="179231" y="0"/>
                    <a:pt x="0" y="179231"/>
                    <a:pt x="0" y="400324"/>
                  </a:cubicBezTo>
                  <a:cubicBezTo>
                    <a:pt x="0" y="621416"/>
                    <a:pt x="179231" y="800647"/>
                    <a:pt x="400324" y="800647"/>
                  </a:cubicBezTo>
                  <a:cubicBezTo>
                    <a:pt x="621416" y="800647"/>
                    <a:pt x="800647" y="621416"/>
                    <a:pt x="800647" y="400324"/>
                  </a:cubicBezTo>
                  <a:cubicBezTo>
                    <a:pt x="800647" y="179231"/>
                    <a:pt x="621416" y="0"/>
                    <a:pt x="400324" y="0"/>
                  </a:cubicBezTo>
                  <a:close/>
                </a:path>
              </a:pathLst>
            </a:custGeom>
            <a:solidFill>
              <a:srgbClr val="768CA4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103" name="TextBox 103"/>
            <p:cNvSpPr txBox="1"/>
            <p:nvPr/>
          </p:nvSpPr>
          <p:spPr>
            <a:xfrm>
              <a:off x="75061" y="-50243"/>
              <a:ext cx="650526" cy="775830"/>
            </a:xfrm>
            <a:prstGeom prst="rect">
              <a:avLst/>
            </a:prstGeom>
          </p:spPr>
          <p:txBody>
            <a:bodyPr lIns="50179" tIns="50179" rIns="50179" bIns="50179" rtlCol="0" anchor="ctr"/>
            <a:lstStyle/>
            <a:p>
              <a:pPr algn="ctr">
                <a:lnSpc>
                  <a:spcPts val="8571"/>
                </a:lnSpc>
              </a:pPr>
              <a:r>
                <a:rPr lang="en-US" sz="5357" b="1" spc="482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6</a:t>
              </a:r>
            </a:p>
          </p:txBody>
        </p:sp>
      </p:grpSp>
      <p:grpSp>
        <p:nvGrpSpPr>
          <p:cNvPr id="104" name="Group 104"/>
          <p:cNvGrpSpPr/>
          <p:nvPr/>
        </p:nvGrpSpPr>
        <p:grpSpPr>
          <a:xfrm>
            <a:off x="724065" y="37627306"/>
            <a:ext cx="15100285" cy="6798092"/>
            <a:chOff x="0" y="0"/>
            <a:chExt cx="1262707" cy="568466"/>
          </a:xfrm>
        </p:grpSpPr>
        <p:sp>
          <p:nvSpPr>
            <p:cNvPr id="105" name="Freeform 105"/>
            <p:cNvSpPr/>
            <p:nvPr/>
          </p:nvSpPr>
          <p:spPr>
            <a:xfrm>
              <a:off x="0" y="0"/>
              <a:ext cx="1262707" cy="568466"/>
            </a:xfrm>
            <a:custGeom>
              <a:avLst/>
              <a:gdLst/>
              <a:ahLst/>
              <a:cxnLst/>
              <a:rect l="l" t="t" r="r" b="b"/>
              <a:pathLst>
                <a:path w="1262707" h="568466">
                  <a:moveTo>
                    <a:pt x="0" y="0"/>
                  </a:moveTo>
                  <a:lnTo>
                    <a:pt x="1262707" y="0"/>
                  </a:lnTo>
                  <a:lnTo>
                    <a:pt x="1262707" y="568466"/>
                  </a:lnTo>
                  <a:lnTo>
                    <a:pt x="0" y="568466"/>
                  </a:lnTo>
                  <a:close/>
                </a:path>
              </a:pathLst>
            </a:custGeom>
            <a:solidFill>
              <a:srgbClr val="E5DCC9"/>
            </a:solidFill>
          </p:spPr>
          <p:txBody>
            <a:bodyPr/>
            <a:lstStyle/>
            <a:p>
              <a:endParaRPr lang="es-419"/>
            </a:p>
          </p:txBody>
        </p:sp>
        <p:sp>
          <p:nvSpPr>
            <p:cNvPr id="106" name="TextBox 106"/>
            <p:cNvSpPr txBox="1"/>
            <p:nvPr/>
          </p:nvSpPr>
          <p:spPr>
            <a:xfrm>
              <a:off x="0" y="47625"/>
              <a:ext cx="1262707" cy="520841"/>
            </a:xfrm>
            <a:prstGeom prst="rect">
              <a:avLst/>
            </a:prstGeom>
          </p:spPr>
          <p:txBody>
            <a:bodyPr lIns="108857" tIns="108857" rIns="108857" bIns="108857" rtlCol="0" anchor="ctr"/>
            <a:lstStyle/>
            <a:p>
              <a:pPr algn="ctr">
                <a:lnSpc>
                  <a:spcPts val="4950"/>
                </a:lnSpc>
              </a:pPr>
              <a:r>
                <a:rPr lang="en-US" sz="4500">
                  <a:solidFill>
                    <a:srgbClr val="545454"/>
                  </a:solidFill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Figura, tabla, diagrama, fotografía</a:t>
              </a:r>
            </a:p>
          </p:txBody>
        </p:sp>
      </p:grpSp>
      <p:sp>
        <p:nvSpPr>
          <p:cNvPr id="107" name="TextBox 107"/>
          <p:cNvSpPr txBox="1"/>
          <p:nvPr/>
        </p:nvSpPr>
        <p:spPr>
          <a:xfrm>
            <a:off x="724065" y="45930540"/>
            <a:ext cx="15100285" cy="541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2"/>
              </a:lnSpc>
            </a:pPr>
            <a:r>
              <a:rPr lang="en-US" sz="3600" b="1" dirty="0" err="1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rPr>
              <a:t>Bibliografía</a:t>
            </a:r>
            <a:r>
              <a:rPr lang="en-US" sz="3600" b="1" dirty="0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rPr>
              <a:t>, </a:t>
            </a:r>
            <a:r>
              <a:rPr lang="en-US" sz="3600" b="1" dirty="0" err="1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rPr>
              <a:t>agradecimientos</a:t>
            </a:r>
            <a:r>
              <a:rPr lang="en-US" sz="3600" b="1" dirty="0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rPr>
              <a:t> o </a:t>
            </a:r>
            <a:r>
              <a:rPr lang="en-US" sz="3600" b="1" dirty="0" err="1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rPr>
              <a:t>información</a:t>
            </a:r>
            <a:r>
              <a:rPr lang="en-US" sz="3600" b="1" dirty="0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rPr>
              <a:t> extra clave.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919915" y="10158500"/>
            <a:ext cx="14904435" cy="474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Breve introducción al tema: 50-80 palabras.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¿Cuál fue la hipótesis inicial?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No copies el resumen. Los asistentes lo podrán leer en las Memorias del Congreso.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16969726" y="10158500"/>
            <a:ext cx="14552066" cy="3587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¿Cuál fue el propósito general del estudio?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Indica o enumera brevemente las metas. 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724065" y="17620612"/>
            <a:ext cx="7200000" cy="5330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La metodología explica cómo se lleva a cabo la investigación. Incluye materiales o equipos claves.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b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d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e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724065" y="25082723"/>
            <a:ext cx="14400000" cy="474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¿Cuáles son los resultados de la investigación? 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¿Pueden respaldar o rechazar la hipótesis?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Explica tus hallazgos con frases justificativas cortas.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16927509" y="40687420"/>
            <a:ext cx="14594283" cy="126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Incluye 2-3 hallazgos clave de la investigación. 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¿Qué se puede aprender de este estudio?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17748075" y="48393580"/>
            <a:ext cx="2530070" cy="541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42"/>
              </a:lnSpc>
            </a:pPr>
            <a:r>
              <a:rPr lang="en-US" sz="3600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rPr>
              <a:t>Autor 1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25742952" y="48393580"/>
            <a:ext cx="2530070" cy="541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42"/>
              </a:lnSpc>
            </a:pPr>
            <a:r>
              <a:rPr lang="en-US" sz="3600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rPr>
              <a:t>Autor 2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16969726" y="20839428"/>
            <a:ext cx="14552066" cy="48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1"/>
              </a:lnSpc>
            </a:pPr>
            <a:r>
              <a:rPr lang="en-US" sz="3428">
                <a:solidFill>
                  <a:srgbClr val="9F8E7F"/>
                </a:solidFill>
                <a:latin typeface="PT Sans"/>
                <a:ea typeface="PT Sans"/>
                <a:cs typeface="PT Sans"/>
                <a:sym typeface="PT Sans"/>
              </a:rPr>
              <a:t>Figura/Tabla 1. Título auto explicativo.</a:t>
            </a:r>
          </a:p>
        </p:txBody>
      </p:sp>
      <p:sp>
        <p:nvSpPr>
          <p:cNvPr id="120" name="TextBox 120"/>
          <p:cNvSpPr txBox="1"/>
          <p:nvPr/>
        </p:nvSpPr>
        <p:spPr>
          <a:xfrm>
            <a:off x="919915" y="36942997"/>
            <a:ext cx="14904435" cy="48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1"/>
              </a:lnSpc>
            </a:pPr>
            <a:r>
              <a:rPr lang="en-US" sz="3428">
                <a:solidFill>
                  <a:srgbClr val="9F8E7F"/>
                </a:solidFill>
                <a:latin typeface="PT Sans"/>
                <a:ea typeface="PT Sans"/>
                <a:cs typeface="PT Sans"/>
                <a:sym typeface="PT Sans"/>
              </a:rPr>
              <a:t>Figura/Tabla 2. Título auto explicativo.</a:t>
            </a:r>
          </a:p>
        </p:txBody>
      </p:sp>
      <p:sp>
        <p:nvSpPr>
          <p:cNvPr id="121" name="TextBox 121"/>
          <p:cNvSpPr txBox="1"/>
          <p:nvPr/>
        </p:nvSpPr>
        <p:spPr>
          <a:xfrm>
            <a:off x="16927509" y="23734340"/>
            <a:ext cx="14594283" cy="5912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Presenta visualmente tu investigación con viñetas, gráficos y tablas que respalden su estudio.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abc</a:t>
            </a:r>
          </a:p>
        </p:txBody>
      </p:sp>
      <p:sp>
        <p:nvSpPr>
          <p:cNvPr id="122" name="TextBox 122"/>
          <p:cNvSpPr txBox="1"/>
          <p:nvPr/>
        </p:nvSpPr>
        <p:spPr>
          <a:xfrm>
            <a:off x="16969726" y="36942997"/>
            <a:ext cx="14594283" cy="48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1"/>
              </a:lnSpc>
            </a:pPr>
            <a:r>
              <a:rPr lang="en-US" sz="3428">
                <a:solidFill>
                  <a:srgbClr val="9F8E7F"/>
                </a:solidFill>
                <a:latin typeface="PT Sans"/>
                <a:ea typeface="PT Sans"/>
                <a:cs typeface="PT Sans"/>
                <a:sym typeface="PT Sans"/>
              </a:rPr>
              <a:t>Figura/Tabla 3. Título auto explicativo.</a:t>
            </a:r>
          </a:p>
        </p:txBody>
      </p:sp>
      <p:sp>
        <p:nvSpPr>
          <p:cNvPr id="123" name="TextBox 123"/>
          <p:cNvSpPr txBox="1"/>
          <p:nvPr/>
        </p:nvSpPr>
        <p:spPr>
          <a:xfrm>
            <a:off x="8624350" y="17620612"/>
            <a:ext cx="7200000" cy="5330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La metodología explica cómo se lleva a cabo la investigación. Incluye materiales o equipos claves.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a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b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c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d</a:t>
            </a:r>
          </a:p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654F49"/>
                </a:solidFill>
                <a:latin typeface="Calibri (MS)"/>
                <a:ea typeface="Calibri (MS)"/>
                <a:cs typeface="Calibri (MS)"/>
                <a:sym typeface="Calibri (MS)"/>
              </a:rPr>
              <a:t>e</a:t>
            </a:r>
          </a:p>
        </p:txBody>
      </p:sp>
      <p:sp>
        <p:nvSpPr>
          <p:cNvPr id="124" name="TextBox 124"/>
          <p:cNvSpPr txBox="1"/>
          <p:nvPr/>
        </p:nvSpPr>
        <p:spPr>
          <a:xfrm>
            <a:off x="17926648" y="49034361"/>
            <a:ext cx="6318643" cy="541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42"/>
              </a:lnSpc>
            </a:pPr>
            <a:r>
              <a:rPr lang="en-US" sz="3600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rPr>
              <a:t>Email:</a:t>
            </a:r>
          </a:p>
        </p:txBody>
      </p:sp>
      <p:sp>
        <p:nvSpPr>
          <p:cNvPr id="125" name="TextBox 125"/>
          <p:cNvSpPr txBox="1"/>
          <p:nvPr/>
        </p:nvSpPr>
        <p:spPr>
          <a:xfrm>
            <a:off x="26081357" y="49034361"/>
            <a:ext cx="6318643" cy="541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42"/>
              </a:lnSpc>
            </a:pPr>
            <a:r>
              <a:rPr lang="en-US" sz="3600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rPr>
              <a:t>Email:</a:t>
            </a:r>
          </a:p>
        </p:txBody>
      </p:sp>
      <p:sp>
        <p:nvSpPr>
          <p:cNvPr id="126" name="TextBox 126"/>
          <p:cNvSpPr txBox="1"/>
          <p:nvPr/>
        </p:nvSpPr>
        <p:spPr>
          <a:xfrm>
            <a:off x="724065" y="44498277"/>
            <a:ext cx="15100285" cy="48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1"/>
              </a:lnSpc>
            </a:pPr>
            <a:r>
              <a:rPr lang="en-US" sz="3428">
                <a:solidFill>
                  <a:srgbClr val="9F8E7F"/>
                </a:solidFill>
                <a:latin typeface="PT Sans"/>
                <a:ea typeface="PT Sans"/>
                <a:cs typeface="PT Sans"/>
                <a:sym typeface="PT Sans"/>
              </a:rPr>
              <a:t>Figura/Tabla 4. Título auto explicativo.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17926648" y="49635351"/>
            <a:ext cx="6318643" cy="541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42"/>
              </a:lnSpc>
            </a:pPr>
            <a:r>
              <a:rPr lang="en-US" sz="3600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rPr>
              <a:t>RRSS: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26081357" y="49613909"/>
            <a:ext cx="6318643" cy="541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42"/>
              </a:lnSpc>
            </a:pPr>
            <a:r>
              <a:rPr lang="en-US" sz="3600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rPr>
              <a:t>RRSS:</a:t>
            </a:r>
          </a:p>
        </p:txBody>
      </p:sp>
      <p:sp>
        <p:nvSpPr>
          <p:cNvPr id="129" name="TextBox 129"/>
          <p:cNvSpPr txBox="1"/>
          <p:nvPr/>
        </p:nvSpPr>
        <p:spPr>
          <a:xfrm>
            <a:off x="23472734" y="45921015"/>
            <a:ext cx="4252833" cy="2641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9"/>
              </a:lnSpc>
            </a:pPr>
            <a:r>
              <a:rPr lang="en-US" sz="3199" dirty="0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Este </a:t>
            </a:r>
            <a:r>
              <a:rPr lang="en-US" sz="3199" dirty="0" err="1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espacio</a:t>
            </a:r>
            <a:r>
              <a:rPr lang="en-US" sz="3199" dirty="0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3199" dirty="0" err="1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puede</a:t>
            </a:r>
            <a:r>
              <a:rPr lang="en-US" sz="3199" dirty="0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3199" dirty="0" err="1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usarse</a:t>
            </a:r>
            <a:r>
              <a:rPr lang="en-US" sz="3199" dirty="0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 para </a:t>
            </a:r>
            <a:r>
              <a:rPr lang="en-US" sz="3199" dirty="0" err="1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incluir</a:t>
            </a:r>
            <a:r>
              <a:rPr lang="en-US" sz="3199" dirty="0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3199" dirty="0" err="1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fotos</a:t>
            </a:r>
            <a:r>
              <a:rPr lang="en-US" sz="3199" dirty="0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 de ponente o </a:t>
            </a:r>
            <a:r>
              <a:rPr lang="en-US" sz="3199" dirty="0" err="1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autores</a:t>
            </a:r>
            <a:r>
              <a:rPr lang="en-US" sz="3199" dirty="0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3199" dirty="0" err="1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principales</a:t>
            </a:r>
            <a:r>
              <a:rPr lang="en-US" sz="3199" dirty="0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 e </a:t>
            </a:r>
            <a:r>
              <a:rPr lang="en-US" sz="3199" dirty="0" err="1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información</a:t>
            </a:r>
            <a:r>
              <a:rPr lang="en-US" sz="3199" dirty="0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 de </a:t>
            </a:r>
            <a:r>
              <a:rPr lang="en-US" sz="3199" dirty="0" err="1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contacto</a:t>
            </a:r>
            <a:r>
              <a:rPr lang="en-US" sz="3199" dirty="0">
                <a:solidFill>
                  <a:srgbClr val="003C70"/>
                </a:solidFill>
                <a:latin typeface="PT Sans"/>
                <a:ea typeface="PT Sans"/>
                <a:cs typeface="PT Sans"/>
                <a:sym typeface="PT Sans"/>
              </a:rPr>
              <a:t>.</a:t>
            </a:r>
          </a:p>
        </p:txBody>
      </p:sp>
      <p:sp>
        <p:nvSpPr>
          <p:cNvPr id="133" name="Elipse 132">
            <a:extLst>
              <a:ext uri="{FF2B5EF4-FFF2-40B4-BE49-F238E27FC236}">
                <a16:creationId xmlns:a16="http://schemas.microsoft.com/office/drawing/2014/main" id="{913B2CAD-97CF-AAC1-9191-471B883A34B8}"/>
              </a:ext>
            </a:extLst>
          </p:cNvPr>
          <p:cNvSpPr/>
          <p:nvPr/>
        </p:nvSpPr>
        <p:spPr>
          <a:xfrm>
            <a:off x="19945314" y="45622363"/>
            <a:ext cx="3195197" cy="319519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000" dirty="0"/>
              <a:t>Foto</a:t>
            </a:r>
          </a:p>
        </p:txBody>
      </p:sp>
      <p:sp>
        <p:nvSpPr>
          <p:cNvPr id="136" name="Elipse 135">
            <a:extLst>
              <a:ext uri="{FF2B5EF4-FFF2-40B4-BE49-F238E27FC236}">
                <a16:creationId xmlns:a16="http://schemas.microsoft.com/office/drawing/2014/main" id="{0FA688CF-5F7F-5E23-80BC-1E8CBC3AA27E}"/>
              </a:ext>
            </a:extLst>
          </p:cNvPr>
          <p:cNvSpPr/>
          <p:nvPr/>
        </p:nvSpPr>
        <p:spPr>
          <a:xfrm>
            <a:off x="28201971" y="45657331"/>
            <a:ext cx="3195197" cy="319519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000" dirty="0"/>
              <a:t>Foto</a:t>
            </a:r>
          </a:p>
        </p:txBody>
      </p:sp>
      <p:grpSp>
        <p:nvGrpSpPr>
          <p:cNvPr id="151" name="Group 107">
            <a:extLst>
              <a:ext uri="{FF2B5EF4-FFF2-40B4-BE49-F238E27FC236}">
                <a16:creationId xmlns:a16="http://schemas.microsoft.com/office/drawing/2014/main" id="{02BC578A-39BE-69C2-A861-F516B1679921}"/>
              </a:ext>
            </a:extLst>
          </p:cNvPr>
          <p:cNvGrpSpPr/>
          <p:nvPr/>
        </p:nvGrpSpPr>
        <p:grpSpPr>
          <a:xfrm>
            <a:off x="21529759" y="4796858"/>
            <a:ext cx="9992033" cy="2142385"/>
            <a:chOff x="0" y="0"/>
            <a:chExt cx="13322711" cy="2856513"/>
          </a:xfrm>
        </p:grpSpPr>
        <p:grpSp>
          <p:nvGrpSpPr>
            <p:cNvPr id="152" name="Group 108">
              <a:extLst>
                <a:ext uri="{FF2B5EF4-FFF2-40B4-BE49-F238E27FC236}">
                  <a16:creationId xmlns:a16="http://schemas.microsoft.com/office/drawing/2014/main" id="{7EF336E9-0758-5365-232F-21B023A8C535}"/>
                </a:ext>
              </a:extLst>
            </p:cNvPr>
            <p:cNvGrpSpPr/>
            <p:nvPr/>
          </p:nvGrpSpPr>
          <p:grpSpPr>
            <a:xfrm>
              <a:off x="3488732" y="0"/>
              <a:ext cx="2856513" cy="2856513"/>
              <a:chOff x="0" y="0"/>
              <a:chExt cx="812800" cy="812800"/>
            </a:xfrm>
          </p:grpSpPr>
          <p:sp>
            <p:nvSpPr>
              <p:cNvPr id="162" name="Freeform 109">
                <a:extLst>
                  <a:ext uri="{FF2B5EF4-FFF2-40B4-BE49-F238E27FC236}">
                    <a16:creationId xmlns:a16="http://schemas.microsoft.com/office/drawing/2014/main" id="{47537AF1-735C-013F-2281-7B2763769A2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B6F44"/>
              </a:solidFill>
            </p:spPr>
            <p:txBody>
              <a:bodyPr/>
              <a:lstStyle/>
              <a:p>
                <a:endParaRPr lang="es-419" sz="2400"/>
              </a:p>
            </p:txBody>
          </p:sp>
          <p:sp>
            <p:nvSpPr>
              <p:cNvPr id="163" name="TextBox 110">
                <a:extLst>
                  <a:ext uri="{FF2B5EF4-FFF2-40B4-BE49-F238E27FC236}">
                    <a16:creationId xmlns:a16="http://schemas.microsoft.com/office/drawing/2014/main" id="{BFA12776-39BF-6841-2664-37D633E1475F}"/>
                  </a:ext>
                </a:extLst>
              </p:cNvPr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r>
                  <a:rPr lang="en-US" sz="2400" dirty="0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Lugar para </a:t>
                </a:r>
                <a:r>
                  <a:rPr lang="en-US" sz="2400" dirty="0" err="1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insertar</a:t>
                </a:r>
                <a:r>
                  <a:rPr lang="en-US" sz="2400" dirty="0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2400" dirty="0" err="1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tus</a:t>
                </a:r>
                <a:r>
                  <a:rPr lang="en-US" sz="2400" dirty="0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logos</a:t>
                </a:r>
              </a:p>
            </p:txBody>
          </p:sp>
        </p:grpSp>
        <p:grpSp>
          <p:nvGrpSpPr>
            <p:cNvPr id="153" name="Group 111">
              <a:extLst>
                <a:ext uri="{FF2B5EF4-FFF2-40B4-BE49-F238E27FC236}">
                  <a16:creationId xmlns:a16="http://schemas.microsoft.com/office/drawing/2014/main" id="{CFC8771F-8E09-77CE-4F55-61C0F1F0833F}"/>
                </a:ext>
              </a:extLst>
            </p:cNvPr>
            <p:cNvGrpSpPr/>
            <p:nvPr/>
          </p:nvGrpSpPr>
          <p:grpSpPr>
            <a:xfrm>
              <a:off x="0" y="0"/>
              <a:ext cx="2856513" cy="2856513"/>
              <a:chOff x="0" y="0"/>
              <a:chExt cx="812800" cy="812800"/>
            </a:xfrm>
          </p:grpSpPr>
          <p:sp>
            <p:nvSpPr>
              <p:cNvPr id="160" name="Freeform 112">
                <a:extLst>
                  <a:ext uri="{FF2B5EF4-FFF2-40B4-BE49-F238E27FC236}">
                    <a16:creationId xmlns:a16="http://schemas.microsoft.com/office/drawing/2014/main" id="{21BD77EE-3077-7834-E4E7-BBBFDB00C3F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3C70"/>
              </a:solidFill>
            </p:spPr>
            <p:txBody>
              <a:bodyPr/>
              <a:lstStyle/>
              <a:p>
                <a:endParaRPr lang="es-419" sz="2400"/>
              </a:p>
            </p:txBody>
          </p:sp>
          <p:sp>
            <p:nvSpPr>
              <p:cNvPr id="161" name="TextBox 113">
                <a:extLst>
                  <a:ext uri="{FF2B5EF4-FFF2-40B4-BE49-F238E27FC236}">
                    <a16:creationId xmlns:a16="http://schemas.microsoft.com/office/drawing/2014/main" id="{60FFC929-89A5-B73E-9E12-AC75AFCBFEEB}"/>
                  </a:ext>
                </a:extLst>
              </p:cNvPr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r>
                  <a:rPr lang="en-US" sz="2400" dirty="0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Lugar para </a:t>
                </a:r>
                <a:r>
                  <a:rPr lang="en-US" sz="2400" dirty="0" err="1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insertar</a:t>
                </a:r>
                <a:r>
                  <a:rPr lang="en-US" sz="2400" dirty="0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2400" dirty="0" err="1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tus</a:t>
                </a:r>
                <a:r>
                  <a:rPr lang="en-US" sz="2400" dirty="0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logos</a:t>
                </a:r>
              </a:p>
            </p:txBody>
          </p:sp>
        </p:grpSp>
        <p:grpSp>
          <p:nvGrpSpPr>
            <p:cNvPr id="154" name="Group 114">
              <a:extLst>
                <a:ext uri="{FF2B5EF4-FFF2-40B4-BE49-F238E27FC236}">
                  <a16:creationId xmlns:a16="http://schemas.microsoft.com/office/drawing/2014/main" id="{A70484D3-A581-D226-3853-114BD7440F96}"/>
                </a:ext>
              </a:extLst>
            </p:cNvPr>
            <p:cNvGrpSpPr/>
            <p:nvPr/>
          </p:nvGrpSpPr>
          <p:grpSpPr>
            <a:xfrm>
              <a:off x="6977465" y="0"/>
              <a:ext cx="2856513" cy="2856513"/>
              <a:chOff x="0" y="0"/>
              <a:chExt cx="812800" cy="812800"/>
            </a:xfrm>
          </p:grpSpPr>
          <p:sp>
            <p:nvSpPr>
              <p:cNvPr id="158" name="Freeform 115">
                <a:extLst>
                  <a:ext uri="{FF2B5EF4-FFF2-40B4-BE49-F238E27FC236}">
                    <a16:creationId xmlns:a16="http://schemas.microsoft.com/office/drawing/2014/main" id="{22828473-2B80-BEA9-1898-F74715773AE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69363"/>
              </a:solidFill>
            </p:spPr>
            <p:txBody>
              <a:bodyPr/>
              <a:lstStyle/>
              <a:p>
                <a:endParaRPr lang="es-419" sz="2400"/>
              </a:p>
            </p:txBody>
          </p:sp>
          <p:sp>
            <p:nvSpPr>
              <p:cNvPr id="159" name="TextBox 116">
                <a:extLst>
                  <a:ext uri="{FF2B5EF4-FFF2-40B4-BE49-F238E27FC236}">
                    <a16:creationId xmlns:a16="http://schemas.microsoft.com/office/drawing/2014/main" id="{DC4342AE-65CB-9C4F-9F31-3DC2676FB7DE}"/>
                  </a:ext>
                </a:extLst>
              </p:cNvPr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r>
                  <a:rPr lang="en-US" sz="2400" dirty="0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Lugar para </a:t>
                </a:r>
                <a:r>
                  <a:rPr lang="en-US" sz="2400" dirty="0" err="1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insertar</a:t>
                </a:r>
                <a:r>
                  <a:rPr lang="en-US" sz="2400" dirty="0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2400" dirty="0" err="1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tus</a:t>
                </a:r>
                <a:r>
                  <a:rPr lang="en-US" sz="2400" dirty="0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logos</a:t>
                </a:r>
              </a:p>
            </p:txBody>
          </p:sp>
        </p:grpSp>
        <p:grpSp>
          <p:nvGrpSpPr>
            <p:cNvPr id="155" name="Group 117">
              <a:extLst>
                <a:ext uri="{FF2B5EF4-FFF2-40B4-BE49-F238E27FC236}">
                  <a16:creationId xmlns:a16="http://schemas.microsoft.com/office/drawing/2014/main" id="{84D85426-175C-3627-CAB4-0CCDBC44B5B1}"/>
                </a:ext>
              </a:extLst>
            </p:cNvPr>
            <p:cNvGrpSpPr/>
            <p:nvPr/>
          </p:nvGrpSpPr>
          <p:grpSpPr>
            <a:xfrm>
              <a:off x="10466197" y="0"/>
              <a:ext cx="2856513" cy="2856513"/>
              <a:chOff x="0" y="0"/>
              <a:chExt cx="812800" cy="812800"/>
            </a:xfrm>
          </p:grpSpPr>
          <p:sp>
            <p:nvSpPr>
              <p:cNvPr id="156" name="Freeform 118">
                <a:extLst>
                  <a:ext uri="{FF2B5EF4-FFF2-40B4-BE49-F238E27FC236}">
                    <a16:creationId xmlns:a16="http://schemas.microsoft.com/office/drawing/2014/main" id="{A312E74E-2FE8-5149-808F-78671BBBA4A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68CA4"/>
              </a:solidFill>
            </p:spPr>
            <p:txBody>
              <a:bodyPr/>
              <a:lstStyle/>
              <a:p>
                <a:endParaRPr lang="es-419" sz="2400"/>
              </a:p>
            </p:txBody>
          </p:sp>
          <p:sp>
            <p:nvSpPr>
              <p:cNvPr id="157" name="TextBox 119">
                <a:extLst>
                  <a:ext uri="{FF2B5EF4-FFF2-40B4-BE49-F238E27FC236}">
                    <a16:creationId xmlns:a16="http://schemas.microsoft.com/office/drawing/2014/main" id="{28BEE2D2-42A7-D40C-51C1-A85EAA65D56F}"/>
                  </a:ext>
                </a:extLst>
              </p:cNvPr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r>
                  <a:rPr lang="en-US" sz="2400" dirty="0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Lugar para </a:t>
                </a:r>
                <a:r>
                  <a:rPr lang="en-US" sz="2400" dirty="0" err="1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insertar</a:t>
                </a:r>
                <a:r>
                  <a:rPr lang="en-US" sz="2400" dirty="0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2400" dirty="0" err="1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tus</a:t>
                </a:r>
                <a:r>
                  <a:rPr lang="en-US" sz="2400" dirty="0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logos</a:t>
                </a:r>
              </a:p>
            </p:txBody>
          </p:sp>
        </p:grpSp>
      </p:grpSp>
      <p:sp>
        <p:nvSpPr>
          <p:cNvPr id="164" name="TextBox 120">
            <a:extLst>
              <a:ext uri="{FF2B5EF4-FFF2-40B4-BE49-F238E27FC236}">
                <a16:creationId xmlns:a16="http://schemas.microsoft.com/office/drawing/2014/main" id="{BF719BF2-AD48-B2D0-6A7C-C43FF85F56BE}"/>
              </a:ext>
            </a:extLst>
          </p:cNvPr>
          <p:cNvSpPr txBox="1"/>
          <p:nvPr/>
        </p:nvSpPr>
        <p:spPr>
          <a:xfrm>
            <a:off x="5784425" y="2083282"/>
            <a:ext cx="25779584" cy="1368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9"/>
              </a:lnSpc>
            </a:pPr>
            <a:r>
              <a:rPr lang="es-419" sz="9999" b="1" noProof="0">
                <a:solidFill>
                  <a:srgbClr val="472700"/>
                </a:solidFill>
                <a:latin typeface="Roboto Bold"/>
                <a:ea typeface="Roboto Bold"/>
                <a:cs typeface="Roboto Bold"/>
                <a:sym typeface="Roboto Bold"/>
              </a:rPr>
              <a:t>Título Ponencia Póster</a:t>
            </a:r>
          </a:p>
        </p:txBody>
      </p:sp>
      <p:sp>
        <p:nvSpPr>
          <p:cNvPr id="165" name="TextBox 121">
            <a:extLst>
              <a:ext uri="{FF2B5EF4-FFF2-40B4-BE49-F238E27FC236}">
                <a16:creationId xmlns:a16="http://schemas.microsoft.com/office/drawing/2014/main" id="{7923B6D4-4F0D-695C-1D5A-B3C647ACE58F}"/>
              </a:ext>
            </a:extLst>
          </p:cNvPr>
          <p:cNvSpPr txBox="1"/>
          <p:nvPr/>
        </p:nvSpPr>
        <p:spPr>
          <a:xfrm>
            <a:off x="6560433" y="5678282"/>
            <a:ext cx="13061888" cy="1260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472700"/>
                </a:solidFill>
                <a:latin typeface="PT Sans"/>
                <a:ea typeface="PT Sans"/>
                <a:cs typeface="PT Sans"/>
                <a:sym typeface="PT Sans"/>
              </a:rPr>
              <a:t>(*) Sociedad Colombiana de Geología</a:t>
            </a: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472700"/>
                </a:solidFill>
                <a:latin typeface="PT Sans"/>
                <a:ea typeface="PT Sans"/>
                <a:cs typeface="PT Sans"/>
                <a:sym typeface="PT Sans"/>
              </a:rPr>
              <a:t>(**) U. Nacional de Colombia - Sede Medellín</a:t>
            </a:r>
          </a:p>
        </p:txBody>
      </p:sp>
      <p:sp>
        <p:nvSpPr>
          <p:cNvPr id="166" name="TextBox 122">
            <a:extLst>
              <a:ext uri="{FF2B5EF4-FFF2-40B4-BE49-F238E27FC236}">
                <a16:creationId xmlns:a16="http://schemas.microsoft.com/office/drawing/2014/main" id="{0B9B5B6E-9EEB-1027-0CDD-3BDB3B039D87}"/>
              </a:ext>
            </a:extLst>
          </p:cNvPr>
          <p:cNvSpPr txBox="1"/>
          <p:nvPr/>
        </p:nvSpPr>
        <p:spPr>
          <a:xfrm>
            <a:off x="6460142" y="3994651"/>
            <a:ext cx="7977709" cy="1455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472700"/>
                </a:solidFill>
                <a:latin typeface="PT Sans Bold"/>
                <a:ea typeface="PT Sans Bold"/>
                <a:cs typeface="PT Sans Bold"/>
                <a:sym typeface="PT Sans Bold"/>
              </a:rPr>
              <a:t>Gloria I. López (*)</a:t>
            </a:r>
          </a:p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472700"/>
                </a:solidFill>
                <a:latin typeface="PT Sans Bold"/>
                <a:ea typeface="PT Sans Bold"/>
                <a:cs typeface="PT Sans Bold"/>
                <a:sym typeface="PT Sans Bold"/>
              </a:rPr>
              <a:t>César Vinasco (**)</a:t>
            </a:r>
          </a:p>
        </p:txBody>
      </p:sp>
      <p:sp>
        <p:nvSpPr>
          <p:cNvPr id="167" name="TextBox 123">
            <a:extLst>
              <a:ext uri="{FF2B5EF4-FFF2-40B4-BE49-F238E27FC236}">
                <a16:creationId xmlns:a16="http://schemas.microsoft.com/office/drawing/2014/main" id="{DC7D3BDD-279F-4168-F607-6F1DFBDE60C8}"/>
              </a:ext>
            </a:extLst>
          </p:cNvPr>
          <p:cNvSpPr txBox="1"/>
          <p:nvPr/>
        </p:nvSpPr>
        <p:spPr>
          <a:xfrm>
            <a:off x="962132" y="661076"/>
            <a:ext cx="7200000" cy="960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10"/>
              </a:lnSpc>
            </a:pPr>
            <a:r>
              <a:rPr lang="en-US" sz="7000" b="1">
                <a:solidFill>
                  <a:srgbClr val="003C70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Resumen iD # xxxx</a:t>
            </a:r>
          </a:p>
        </p:txBody>
      </p:sp>
      <p:grpSp>
        <p:nvGrpSpPr>
          <p:cNvPr id="168" name="Group 124">
            <a:extLst>
              <a:ext uri="{FF2B5EF4-FFF2-40B4-BE49-F238E27FC236}">
                <a16:creationId xmlns:a16="http://schemas.microsoft.com/office/drawing/2014/main" id="{AA68DD4A-625E-1DCA-B1FF-22E32160483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2874619" y="570867"/>
            <a:ext cx="8647174" cy="1150722"/>
            <a:chOff x="0" y="0"/>
            <a:chExt cx="11529565" cy="1534296"/>
          </a:xfrm>
        </p:grpSpPr>
        <p:sp>
          <p:nvSpPr>
            <p:cNvPr id="169" name="Freeform 125">
              <a:extLst>
                <a:ext uri="{FF2B5EF4-FFF2-40B4-BE49-F238E27FC236}">
                  <a16:creationId xmlns:a16="http://schemas.microsoft.com/office/drawing/2014/main" id="{D4AD356C-78C4-BCB8-EA68-0DBCEE5CC5B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752978" y="32152"/>
              <a:ext cx="1441290" cy="1469991"/>
            </a:xfrm>
            <a:custGeom>
              <a:avLst/>
              <a:gdLst/>
              <a:ahLst/>
              <a:cxnLst/>
              <a:rect l="l" t="t" r="r" b="b"/>
              <a:pathLst>
                <a:path w="1441290" h="1469991">
                  <a:moveTo>
                    <a:pt x="0" y="0"/>
                  </a:moveTo>
                  <a:lnTo>
                    <a:pt x="1441290" y="0"/>
                  </a:lnTo>
                  <a:lnTo>
                    <a:pt x="1441290" y="1469991"/>
                  </a:lnTo>
                  <a:lnTo>
                    <a:pt x="0" y="1469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995" r="-995"/>
              </a:stretch>
            </a:blipFill>
          </p:spPr>
          <p:txBody>
            <a:bodyPr/>
            <a:lstStyle/>
            <a:p>
              <a:endParaRPr lang="es-419"/>
            </a:p>
          </p:txBody>
        </p:sp>
        <p:sp>
          <p:nvSpPr>
            <p:cNvPr id="170" name="TextBox 126">
              <a:extLst>
                <a:ext uri="{FF2B5EF4-FFF2-40B4-BE49-F238E27FC236}">
                  <a16:creationId xmlns:a16="http://schemas.microsoft.com/office/drawing/2014/main" id="{7D9EC76E-3AFC-61B1-0C26-F9B1EA8938C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97134" y="38100"/>
              <a:ext cx="1353679" cy="946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45"/>
                </a:lnSpc>
              </a:pPr>
              <a:r>
                <a:rPr lang="en-US" sz="4864" b="1">
                  <a:solidFill>
                    <a:srgbClr val="003C70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XX</a:t>
              </a:r>
            </a:p>
          </p:txBody>
        </p:sp>
        <p:sp>
          <p:nvSpPr>
            <p:cNvPr id="171" name="TextBox 127">
              <a:extLst>
                <a:ext uri="{FF2B5EF4-FFF2-40B4-BE49-F238E27FC236}">
                  <a16:creationId xmlns:a16="http://schemas.microsoft.com/office/drawing/2014/main" id="{DDFF0A91-D769-42CA-4CC4-448CAFB6DE6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316678" y="380309"/>
              <a:ext cx="5367408" cy="8826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30"/>
                </a:lnSpc>
              </a:pPr>
              <a:r>
                <a:rPr lang="en-US" sz="2229" b="1" dirty="0">
                  <a:solidFill>
                    <a:srgbClr val="462702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           CONGRESO </a:t>
              </a:r>
            </a:p>
            <a:p>
              <a:pPr algn="ctr">
                <a:lnSpc>
                  <a:spcPts val="2630"/>
                </a:lnSpc>
              </a:pPr>
              <a:r>
                <a:rPr lang="en-US" sz="2229" b="1" dirty="0">
                  <a:solidFill>
                    <a:srgbClr val="462702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COLOMBIANO DE GEOLOGÍA</a:t>
              </a:r>
            </a:p>
          </p:txBody>
        </p:sp>
        <p:sp>
          <p:nvSpPr>
            <p:cNvPr id="172" name="TextBox 128">
              <a:extLst>
                <a:ext uri="{FF2B5EF4-FFF2-40B4-BE49-F238E27FC236}">
                  <a16:creationId xmlns:a16="http://schemas.microsoft.com/office/drawing/2014/main" id="{6FD7D868-A835-6553-E5F1-AB2BD04AEC3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77099" y="1263684"/>
              <a:ext cx="1288781" cy="2706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02"/>
                </a:lnSpc>
              </a:pPr>
              <a:r>
                <a:rPr lang="en-US" sz="1216" b="1" spc="137" dirty="0">
                  <a:solidFill>
                    <a:srgbClr val="769363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CCG2025</a:t>
              </a:r>
            </a:p>
          </p:txBody>
        </p:sp>
        <p:sp>
          <p:nvSpPr>
            <p:cNvPr id="173" name="Freeform 129">
              <a:extLst>
                <a:ext uri="{FF2B5EF4-FFF2-40B4-BE49-F238E27FC236}">
                  <a16:creationId xmlns:a16="http://schemas.microsoft.com/office/drawing/2014/main" id="{43CFDA68-C333-0252-42F3-08C7824EC4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68223" y="137717"/>
              <a:ext cx="1061342" cy="1258862"/>
            </a:xfrm>
            <a:custGeom>
              <a:avLst/>
              <a:gdLst/>
              <a:ahLst/>
              <a:cxnLst/>
              <a:rect l="l" t="t" r="r" b="b"/>
              <a:pathLst>
                <a:path w="1061342" h="1258862">
                  <a:moveTo>
                    <a:pt x="0" y="0"/>
                  </a:moveTo>
                  <a:lnTo>
                    <a:pt x="1061342" y="0"/>
                  </a:lnTo>
                  <a:lnTo>
                    <a:pt x="1061342" y="1258862"/>
                  </a:lnTo>
                  <a:lnTo>
                    <a:pt x="0" y="1258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  <p:txBody>
            <a:bodyPr/>
            <a:lstStyle/>
            <a:p>
              <a:endParaRPr lang="es-419"/>
            </a:p>
          </p:txBody>
        </p:sp>
        <p:sp>
          <p:nvSpPr>
            <p:cNvPr id="174" name="TextBox 130">
              <a:extLst>
                <a:ext uri="{FF2B5EF4-FFF2-40B4-BE49-F238E27FC236}">
                  <a16:creationId xmlns:a16="http://schemas.microsoft.com/office/drawing/2014/main" id="{7B624721-05E1-65B6-4368-22C80B797AE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2804" y="1100978"/>
              <a:ext cx="1256929" cy="2342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56"/>
                </a:lnSpc>
              </a:pPr>
              <a:r>
                <a:rPr lang="en-US" sz="1092" b="1">
                  <a:solidFill>
                    <a:srgbClr val="003C7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Cali</a:t>
              </a:r>
            </a:p>
          </p:txBody>
        </p:sp>
        <p:sp>
          <p:nvSpPr>
            <p:cNvPr id="175" name="TextBox 131">
              <a:extLst>
                <a:ext uri="{FF2B5EF4-FFF2-40B4-BE49-F238E27FC236}">
                  <a16:creationId xmlns:a16="http://schemas.microsoft.com/office/drawing/2014/main" id="{F8D534E8-26B2-D3A7-619B-B2C6EE758CB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66087" y="227448"/>
              <a:ext cx="1523646" cy="5396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56"/>
                </a:lnSpc>
              </a:pPr>
              <a:r>
                <a:rPr lang="en-US" sz="2484" b="1">
                  <a:solidFill>
                    <a:srgbClr val="003C7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13 al 15</a:t>
              </a:r>
            </a:p>
          </p:txBody>
        </p:sp>
        <p:grpSp>
          <p:nvGrpSpPr>
            <p:cNvPr id="176" name="Group 132">
              <a:extLst>
                <a:ext uri="{FF2B5EF4-FFF2-40B4-BE49-F238E27FC236}">
                  <a16:creationId xmlns:a16="http://schemas.microsoft.com/office/drawing/2014/main" id="{2CFECB70-797F-0C66-D011-1EA612B8E319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671272"/>
              <a:ext cx="1134309" cy="405853"/>
              <a:chOff x="0" y="0"/>
              <a:chExt cx="221816" cy="79365"/>
            </a:xfrm>
          </p:grpSpPr>
          <p:sp>
            <p:nvSpPr>
              <p:cNvPr id="187" name="Freeform 133">
                <a:extLst>
                  <a:ext uri="{FF2B5EF4-FFF2-40B4-BE49-F238E27FC236}">
                    <a16:creationId xmlns:a16="http://schemas.microsoft.com/office/drawing/2014/main" id="{A1DD3B2D-2898-64EE-E8CE-45CB7CB399E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221816" cy="79365"/>
              </a:xfrm>
              <a:custGeom>
                <a:avLst/>
                <a:gdLst/>
                <a:ahLst/>
                <a:cxnLst/>
                <a:rect l="l" t="t" r="r" b="b"/>
                <a:pathLst>
                  <a:path w="221816" h="79365">
                    <a:moveTo>
                      <a:pt x="39683" y="0"/>
                    </a:moveTo>
                    <a:lnTo>
                      <a:pt x="182133" y="0"/>
                    </a:lnTo>
                    <a:cubicBezTo>
                      <a:pt x="204049" y="0"/>
                      <a:pt x="221816" y="17766"/>
                      <a:pt x="221816" y="39683"/>
                    </a:cubicBezTo>
                    <a:lnTo>
                      <a:pt x="221816" y="39683"/>
                    </a:lnTo>
                    <a:cubicBezTo>
                      <a:pt x="221816" y="50207"/>
                      <a:pt x="217635" y="60300"/>
                      <a:pt x="210193" y="67742"/>
                    </a:cubicBezTo>
                    <a:cubicBezTo>
                      <a:pt x="202751" y="75184"/>
                      <a:pt x="192658" y="79365"/>
                      <a:pt x="182133" y="79365"/>
                    </a:cubicBezTo>
                    <a:lnTo>
                      <a:pt x="39683" y="79365"/>
                    </a:lnTo>
                    <a:cubicBezTo>
                      <a:pt x="29158" y="79365"/>
                      <a:pt x="19065" y="75184"/>
                      <a:pt x="11623" y="67742"/>
                    </a:cubicBezTo>
                    <a:cubicBezTo>
                      <a:pt x="4181" y="60300"/>
                      <a:pt x="0" y="50207"/>
                      <a:pt x="0" y="39683"/>
                    </a:cubicBezTo>
                    <a:lnTo>
                      <a:pt x="0" y="39683"/>
                    </a:lnTo>
                    <a:cubicBezTo>
                      <a:pt x="0" y="29158"/>
                      <a:pt x="4181" y="19065"/>
                      <a:pt x="11623" y="11623"/>
                    </a:cubicBezTo>
                    <a:cubicBezTo>
                      <a:pt x="19065" y="4181"/>
                      <a:pt x="29158" y="0"/>
                      <a:pt x="39683" y="0"/>
                    </a:cubicBezTo>
                    <a:close/>
                  </a:path>
                </a:pathLst>
              </a:custGeom>
              <a:solidFill>
                <a:srgbClr val="472700"/>
              </a:solidFill>
            </p:spPr>
            <p:txBody>
              <a:bodyPr/>
              <a:lstStyle/>
              <a:p>
                <a:endParaRPr lang="es-419"/>
              </a:p>
            </p:txBody>
          </p:sp>
          <p:sp>
            <p:nvSpPr>
              <p:cNvPr id="188" name="TextBox 134">
                <a:extLst>
                  <a:ext uri="{FF2B5EF4-FFF2-40B4-BE49-F238E27FC236}">
                    <a16:creationId xmlns:a16="http://schemas.microsoft.com/office/drawing/2014/main" id="{5BF53B17-BDA0-2712-6D9F-642A8558C93D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9525"/>
                <a:ext cx="221816" cy="88890"/>
              </a:xfrm>
              <a:prstGeom prst="rect">
                <a:avLst/>
              </a:prstGeom>
            </p:spPr>
            <p:txBody>
              <a:bodyPr lIns="69824" tIns="69824" rIns="69824" bIns="69824" rtlCol="0" anchor="ctr"/>
              <a:lstStyle/>
              <a:p>
                <a:pPr algn="ctr">
                  <a:lnSpc>
                    <a:spcPts val="1514"/>
                  </a:lnSpc>
                </a:pPr>
                <a:endParaRPr/>
              </a:p>
            </p:txBody>
          </p:sp>
        </p:grpSp>
        <p:grpSp>
          <p:nvGrpSpPr>
            <p:cNvPr id="177" name="Group 135">
              <a:extLst>
                <a:ext uri="{FF2B5EF4-FFF2-40B4-BE49-F238E27FC236}">
                  <a16:creationId xmlns:a16="http://schemas.microsoft.com/office/drawing/2014/main" id="{4DC26612-1A65-8B4D-D8CF-A88DE1F228A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815866" y="671272"/>
              <a:ext cx="1239954" cy="405853"/>
              <a:chOff x="0" y="0"/>
              <a:chExt cx="242475" cy="79365"/>
            </a:xfrm>
          </p:grpSpPr>
          <p:sp>
            <p:nvSpPr>
              <p:cNvPr id="185" name="Freeform 136">
                <a:extLst>
                  <a:ext uri="{FF2B5EF4-FFF2-40B4-BE49-F238E27FC236}">
                    <a16:creationId xmlns:a16="http://schemas.microsoft.com/office/drawing/2014/main" id="{280996C0-800C-EA7C-7AE8-55100B130DB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242475" cy="79365"/>
              </a:xfrm>
              <a:custGeom>
                <a:avLst/>
                <a:gdLst/>
                <a:ahLst/>
                <a:cxnLst/>
                <a:rect l="l" t="t" r="r" b="b"/>
                <a:pathLst>
                  <a:path w="242475" h="79365">
                    <a:moveTo>
                      <a:pt x="39683" y="0"/>
                    </a:moveTo>
                    <a:lnTo>
                      <a:pt x="202792" y="0"/>
                    </a:lnTo>
                    <a:cubicBezTo>
                      <a:pt x="213317" y="0"/>
                      <a:pt x="223410" y="4181"/>
                      <a:pt x="230852" y="11623"/>
                    </a:cubicBezTo>
                    <a:cubicBezTo>
                      <a:pt x="238294" y="19065"/>
                      <a:pt x="242475" y="29158"/>
                      <a:pt x="242475" y="39683"/>
                    </a:cubicBezTo>
                    <a:lnTo>
                      <a:pt x="242475" y="39683"/>
                    </a:lnTo>
                    <a:cubicBezTo>
                      <a:pt x="242475" y="50207"/>
                      <a:pt x="238294" y="60300"/>
                      <a:pt x="230852" y="67742"/>
                    </a:cubicBezTo>
                    <a:cubicBezTo>
                      <a:pt x="223410" y="75184"/>
                      <a:pt x="213317" y="79365"/>
                      <a:pt x="202792" y="79365"/>
                    </a:cubicBezTo>
                    <a:lnTo>
                      <a:pt x="39683" y="79365"/>
                    </a:lnTo>
                    <a:cubicBezTo>
                      <a:pt x="29158" y="79365"/>
                      <a:pt x="19065" y="75184"/>
                      <a:pt x="11623" y="67742"/>
                    </a:cubicBezTo>
                    <a:cubicBezTo>
                      <a:pt x="4181" y="60300"/>
                      <a:pt x="0" y="50207"/>
                      <a:pt x="0" y="39683"/>
                    </a:cubicBezTo>
                    <a:lnTo>
                      <a:pt x="0" y="39683"/>
                    </a:lnTo>
                    <a:cubicBezTo>
                      <a:pt x="0" y="29158"/>
                      <a:pt x="4181" y="19065"/>
                      <a:pt x="11623" y="11623"/>
                    </a:cubicBezTo>
                    <a:cubicBezTo>
                      <a:pt x="19065" y="4181"/>
                      <a:pt x="29158" y="0"/>
                      <a:pt x="39683" y="0"/>
                    </a:cubicBezTo>
                    <a:close/>
                  </a:path>
                </a:pathLst>
              </a:custGeom>
              <a:solidFill>
                <a:srgbClr val="769363"/>
              </a:solidFill>
            </p:spPr>
            <p:txBody>
              <a:bodyPr/>
              <a:lstStyle/>
              <a:p>
                <a:endParaRPr lang="es-419"/>
              </a:p>
            </p:txBody>
          </p:sp>
          <p:sp>
            <p:nvSpPr>
              <p:cNvPr id="186" name="TextBox 137">
                <a:extLst>
                  <a:ext uri="{FF2B5EF4-FFF2-40B4-BE49-F238E27FC236}">
                    <a16:creationId xmlns:a16="http://schemas.microsoft.com/office/drawing/2014/main" id="{7F1ED1FC-01DE-D438-7E24-CACD13F69F4E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9525"/>
                <a:ext cx="242475" cy="88890"/>
              </a:xfrm>
              <a:prstGeom prst="rect">
                <a:avLst/>
              </a:prstGeom>
            </p:spPr>
            <p:txBody>
              <a:bodyPr lIns="69824" tIns="69824" rIns="69824" bIns="69824" rtlCol="0" anchor="ctr"/>
              <a:lstStyle/>
              <a:p>
                <a:pPr algn="ctr">
                  <a:lnSpc>
                    <a:spcPts val="1514"/>
                  </a:lnSpc>
                </a:pPr>
                <a:endParaRPr/>
              </a:p>
            </p:txBody>
          </p:sp>
        </p:grpSp>
        <p:grpSp>
          <p:nvGrpSpPr>
            <p:cNvPr id="178" name="Group 138">
              <a:extLst>
                <a:ext uri="{FF2B5EF4-FFF2-40B4-BE49-F238E27FC236}">
                  <a16:creationId xmlns:a16="http://schemas.microsoft.com/office/drawing/2014/main" id="{6873F00E-8D9D-04E8-1484-D29153E5D1C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737519" y="674050"/>
              <a:ext cx="444732" cy="400298"/>
              <a:chOff x="0" y="0"/>
              <a:chExt cx="86968" cy="78279"/>
            </a:xfrm>
          </p:grpSpPr>
          <p:sp>
            <p:nvSpPr>
              <p:cNvPr id="183" name="Freeform 139">
                <a:extLst>
                  <a:ext uri="{FF2B5EF4-FFF2-40B4-BE49-F238E27FC236}">
                    <a16:creationId xmlns:a16="http://schemas.microsoft.com/office/drawing/2014/main" id="{140E1CD2-7BB8-EA18-DA48-93B9D7C19ED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86968" cy="78279"/>
              </a:xfrm>
              <a:custGeom>
                <a:avLst/>
                <a:gdLst/>
                <a:ahLst/>
                <a:cxnLst/>
                <a:rect l="l" t="t" r="r" b="b"/>
                <a:pathLst>
                  <a:path w="86968" h="78279">
                    <a:moveTo>
                      <a:pt x="0" y="0"/>
                    </a:moveTo>
                    <a:lnTo>
                      <a:pt x="86968" y="0"/>
                    </a:lnTo>
                    <a:lnTo>
                      <a:pt x="86968" y="78279"/>
                    </a:lnTo>
                    <a:lnTo>
                      <a:pt x="0" y="78279"/>
                    </a:lnTo>
                    <a:close/>
                  </a:path>
                </a:pathLst>
              </a:custGeom>
              <a:solidFill>
                <a:srgbClr val="472700"/>
              </a:solidFill>
            </p:spPr>
            <p:txBody>
              <a:bodyPr/>
              <a:lstStyle/>
              <a:p>
                <a:endParaRPr lang="es-419"/>
              </a:p>
            </p:txBody>
          </p:sp>
          <p:sp>
            <p:nvSpPr>
              <p:cNvPr id="184" name="TextBox 140">
                <a:extLst>
                  <a:ext uri="{FF2B5EF4-FFF2-40B4-BE49-F238E27FC236}">
                    <a16:creationId xmlns:a16="http://schemas.microsoft.com/office/drawing/2014/main" id="{7DE00987-844C-1832-5342-930334B889CF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9525"/>
                <a:ext cx="86968" cy="87804"/>
              </a:xfrm>
              <a:prstGeom prst="rect">
                <a:avLst/>
              </a:prstGeom>
            </p:spPr>
            <p:txBody>
              <a:bodyPr lIns="69824" tIns="69824" rIns="69824" bIns="69824" rtlCol="0" anchor="ctr"/>
              <a:lstStyle/>
              <a:p>
                <a:pPr algn="ctr">
                  <a:lnSpc>
                    <a:spcPts val="1514"/>
                  </a:lnSpc>
                </a:pPr>
                <a:endParaRPr/>
              </a:p>
            </p:txBody>
          </p:sp>
        </p:grpSp>
        <p:sp>
          <p:nvSpPr>
            <p:cNvPr id="179" name="TextBox 141">
              <a:extLst>
                <a:ext uri="{FF2B5EF4-FFF2-40B4-BE49-F238E27FC236}">
                  <a16:creationId xmlns:a16="http://schemas.microsoft.com/office/drawing/2014/main" id="{5A803D11-6B83-1830-935D-F0694A2B5B4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272" y="702368"/>
              <a:ext cx="1158978" cy="3380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31"/>
                </a:lnSpc>
              </a:pPr>
              <a:r>
                <a:rPr lang="en-US" sz="1679" b="1">
                  <a:solidFill>
                    <a:srgbClr val="FFFFFF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Agosto</a:t>
              </a:r>
            </a:p>
          </p:txBody>
        </p:sp>
        <p:sp>
          <p:nvSpPr>
            <p:cNvPr id="180" name="TextBox 142">
              <a:extLst>
                <a:ext uri="{FF2B5EF4-FFF2-40B4-BE49-F238E27FC236}">
                  <a16:creationId xmlns:a16="http://schemas.microsoft.com/office/drawing/2014/main" id="{C9CB8625-A2A6-E50E-108D-D749480A49C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82250" y="702368"/>
              <a:ext cx="873570" cy="3380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31"/>
                </a:lnSpc>
              </a:pPr>
              <a:r>
                <a:rPr lang="en-US" sz="1679" b="1">
                  <a:solidFill>
                    <a:srgbClr val="FFFFFF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2025</a:t>
              </a:r>
            </a:p>
          </p:txBody>
        </p:sp>
        <p:sp>
          <p:nvSpPr>
            <p:cNvPr id="181" name="AutoShape 143">
              <a:extLst>
                <a:ext uri="{FF2B5EF4-FFF2-40B4-BE49-F238E27FC236}">
                  <a16:creationId xmlns:a16="http://schemas.microsoft.com/office/drawing/2014/main" id="{3A5B7BFA-1DD3-B31F-B748-E3C35CA4100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V="1">
              <a:off x="2352928" y="32152"/>
              <a:ext cx="0" cy="1469991"/>
            </a:xfrm>
            <a:prstGeom prst="line">
              <a:avLst/>
            </a:prstGeom>
            <a:ln w="63500" cap="flat">
              <a:solidFill>
                <a:srgbClr val="4727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419"/>
            </a:p>
          </p:txBody>
        </p:sp>
        <p:sp>
          <p:nvSpPr>
            <p:cNvPr id="182" name="AutoShape 144">
              <a:extLst>
                <a:ext uri="{FF2B5EF4-FFF2-40B4-BE49-F238E27FC236}">
                  <a16:creationId xmlns:a16="http://schemas.microsoft.com/office/drawing/2014/main" id="{39F5D1E8-6174-DCC9-5AC1-25CAF64A064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V="1">
              <a:off x="10074499" y="32152"/>
              <a:ext cx="0" cy="1469991"/>
            </a:xfrm>
            <a:prstGeom prst="line">
              <a:avLst/>
            </a:prstGeom>
            <a:ln w="63500" cap="flat">
              <a:solidFill>
                <a:srgbClr val="4727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419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rupo 163">
            <a:extLst>
              <a:ext uri="{FF2B5EF4-FFF2-40B4-BE49-F238E27FC236}">
                <a16:creationId xmlns:a16="http://schemas.microsoft.com/office/drawing/2014/main" id="{78140009-863E-F766-02BA-BF0336BB789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42079748"/>
            <a:ext cx="32400000" cy="8372724"/>
            <a:chOff x="0" y="42079748"/>
            <a:chExt cx="32400000" cy="8372724"/>
          </a:xfrm>
        </p:grpSpPr>
        <p:sp>
          <p:nvSpPr>
            <p:cNvPr id="165" name="Freeform 3">
              <a:extLst>
                <a:ext uri="{FF2B5EF4-FFF2-40B4-BE49-F238E27FC236}">
                  <a16:creationId xmlns:a16="http://schemas.microsoft.com/office/drawing/2014/main" id="{284C043E-9721-DE5E-B82F-AEA99A52E58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0" y="42572390"/>
              <a:ext cx="32400000" cy="7821210"/>
            </a:xfrm>
            <a:custGeom>
              <a:avLst/>
              <a:gdLst/>
              <a:ahLst/>
              <a:cxnLst/>
              <a:rect l="l" t="t" r="r" b="b"/>
              <a:pathLst>
                <a:path w="43200000" h="11424000">
                  <a:moveTo>
                    <a:pt x="43200000" y="0"/>
                  </a:moveTo>
                  <a:lnTo>
                    <a:pt x="0" y="0"/>
                  </a:lnTo>
                  <a:lnTo>
                    <a:pt x="0" y="11424000"/>
                  </a:lnTo>
                  <a:lnTo>
                    <a:pt x="43200000" y="11424000"/>
                  </a:lnTo>
                  <a:lnTo>
                    <a:pt x="4320000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b="-9548"/>
              </a:stretch>
            </a:blipFill>
          </p:spPr>
          <p:txBody>
            <a:bodyPr/>
            <a:lstStyle/>
            <a:p>
              <a:endParaRPr lang="es-419" noProof="0" dirty="0"/>
            </a:p>
          </p:txBody>
        </p:sp>
        <p:sp>
          <p:nvSpPr>
            <p:cNvPr id="166" name="Freeform 4">
              <a:extLst>
                <a:ext uri="{FF2B5EF4-FFF2-40B4-BE49-F238E27FC236}">
                  <a16:creationId xmlns:a16="http://schemas.microsoft.com/office/drawing/2014/main" id="{9C744B8D-F937-A219-91CE-59DDE819F45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0" y="42079748"/>
              <a:ext cx="32400000" cy="8372724"/>
            </a:xfrm>
            <a:custGeom>
              <a:avLst/>
              <a:gdLst/>
              <a:ahLst/>
              <a:cxnLst/>
              <a:rect l="l" t="t" r="r" b="b"/>
              <a:pathLst>
                <a:path w="43200000" h="14286166">
                  <a:moveTo>
                    <a:pt x="43200000" y="0"/>
                  </a:moveTo>
                  <a:lnTo>
                    <a:pt x="0" y="0"/>
                  </a:lnTo>
                  <a:lnTo>
                    <a:pt x="0" y="14286166"/>
                  </a:lnTo>
                  <a:lnTo>
                    <a:pt x="43200000" y="14286166"/>
                  </a:lnTo>
                  <a:lnTo>
                    <a:pt x="4320000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27970"/>
              </a:stretch>
            </a:blipFill>
          </p:spPr>
          <p:txBody>
            <a:bodyPr/>
            <a:lstStyle/>
            <a:p>
              <a:endParaRPr lang="es-419" noProof="0" dirty="0"/>
            </a:p>
          </p:txBody>
        </p:sp>
        <p:sp>
          <p:nvSpPr>
            <p:cNvPr id="167" name="Freeform 5">
              <a:extLst>
                <a:ext uri="{FF2B5EF4-FFF2-40B4-BE49-F238E27FC236}">
                  <a16:creationId xmlns:a16="http://schemas.microsoft.com/office/drawing/2014/main" id="{FCE008BB-3259-3C71-5F2F-2718F306FF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0" y="44057390"/>
              <a:ext cx="32400000" cy="6395081"/>
            </a:xfrm>
            <a:custGeom>
              <a:avLst/>
              <a:gdLst/>
              <a:ahLst/>
              <a:cxnLst/>
              <a:rect l="l" t="t" r="r" b="b"/>
              <a:pathLst>
                <a:path w="43200000" h="11424000">
                  <a:moveTo>
                    <a:pt x="43200000" y="0"/>
                  </a:moveTo>
                  <a:lnTo>
                    <a:pt x="0" y="0"/>
                  </a:lnTo>
                  <a:lnTo>
                    <a:pt x="0" y="11424000"/>
                  </a:lnTo>
                  <a:lnTo>
                    <a:pt x="43200000" y="11424000"/>
                  </a:lnTo>
                  <a:lnTo>
                    <a:pt x="4320000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b="-33978"/>
              </a:stretch>
            </a:blipFill>
          </p:spPr>
          <p:txBody>
            <a:bodyPr/>
            <a:lstStyle/>
            <a:p>
              <a:endParaRPr lang="es-419" noProof="0" dirty="0"/>
            </a:p>
          </p:txBody>
        </p:sp>
        <p:sp>
          <p:nvSpPr>
            <p:cNvPr id="168" name="Freeform 6">
              <a:extLst>
                <a:ext uri="{FF2B5EF4-FFF2-40B4-BE49-F238E27FC236}">
                  <a16:creationId xmlns:a16="http://schemas.microsoft.com/office/drawing/2014/main" id="{E2006555-FFE1-B471-47D2-95F7D77AF34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2631261"/>
              <a:ext cx="32400000" cy="7762339"/>
            </a:xfrm>
            <a:custGeom>
              <a:avLst/>
              <a:gdLst/>
              <a:ahLst/>
              <a:cxnLst/>
              <a:rect l="l" t="t" r="r" b="b"/>
              <a:pathLst>
                <a:path w="43200000" h="14286166">
                  <a:moveTo>
                    <a:pt x="0" y="0"/>
                  </a:moveTo>
                  <a:lnTo>
                    <a:pt x="43200000" y="0"/>
                  </a:lnTo>
                  <a:lnTo>
                    <a:pt x="43200000" y="14286166"/>
                  </a:lnTo>
                  <a:lnTo>
                    <a:pt x="0" y="142861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t="1" b="-38033"/>
              </a:stretch>
            </a:blipFill>
          </p:spPr>
          <p:txBody>
            <a:bodyPr/>
            <a:lstStyle/>
            <a:p>
              <a:endParaRPr lang="es-419" noProof="0" dirty="0"/>
            </a:p>
          </p:txBody>
        </p:sp>
        <p:sp>
          <p:nvSpPr>
            <p:cNvPr id="169" name="Freeform 7">
              <a:extLst>
                <a:ext uri="{FF2B5EF4-FFF2-40B4-BE49-F238E27FC236}">
                  <a16:creationId xmlns:a16="http://schemas.microsoft.com/office/drawing/2014/main" id="{8607FBF6-0C88-FC8E-5688-B9C64A28DBA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0" y="43027515"/>
              <a:ext cx="32400000" cy="7366085"/>
            </a:xfrm>
            <a:custGeom>
              <a:avLst/>
              <a:gdLst/>
              <a:ahLst/>
              <a:cxnLst/>
              <a:rect l="l" t="t" r="r" b="b"/>
              <a:pathLst>
                <a:path w="43200000" h="14286166">
                  <a:moveTo>
                    <a:pt x="43200000" y="0"/>
                  </a:moveTo>
                  <a:lnTo>
                    <a:pt x="0" y="0"/>
                  </a:lnTo>
                  <a:lnTo>
                    <a:pt x="0" y="14286166"/>
                  </a:lnTo>
                  <a:lnTo>
                    <a:pt x="43200000" y="14286166"/>
                  </a:lnTo>
                  <a:lnTo>
                    <a:pt x="4320000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t="-1" b="-45458"/>
              </a:stretch>
            </a:blipFill>
          </p:spPr>
          <p:txBody>
            <a:bodyPr/>
            <a:lstStyle/>
            <a:p>
              <a:endParaRPr lang="es-419" noProof="0" dirty="0"/>
            </a:p>
          </p:txBody>
        </p:sp>
        <p:sp>
          <p:nvSpPr>
            <p:cNvPr id="170" name="Freeform 8">
              <a:extLst>
                <a:ext uri="{FF2B5EF4-FFF2-40B4-BE49-F238E27FC236}">
                  <a16:creationId xmlns:a16="http://schemas.microsoft.com/office/drawing/2014/main" id="{58FB6204-2894-58E8-EC6E-0597E6EBFD9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5174140"/>
              <a:ext cx="32400000" cy="5219460"/>
            </a:xfrm>
            <a:custGeom>
              <a:avLst/>
              <a:gdLst/>
              <a:ahLst/>
              <a:cxnLst/>
              <a:rect l="l" t="t" r="r" b="b"/>
              <a:pathLst>
                <a:path w="43200000" h="11424000">
                  <a:moveTo>
                    <a:pt x="0" y="0"/>
                  </a:moveTo>
                  <a:lnTo>
                    <a:pt x="43200000" y="0"/>
                  </a:lnTo>
                  <a:lnTo>
                    <a:pt x="43200000" y="11424000"/>
                  </a:lnTo>
                  <a:lnTo>
                    <a:pt x="0" y="114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t="-1" b="-64155"/>
              </a:stretch>
            </a:blipFill>
          </p:spPr>
          <p:txBody>
            <a:bodyPr/>
            <a:lstStyle/>
            <a:p>
              <a:endParaRPr lang="es-419" noProof="0" dirty="0"/>
            </a:p>
          </p:txBody>
        </p:sp>
      </p:grpSp>
      <p:sp>
        <p:nvSpPr>
          <p:cNvPr id="9" name="Freeform 9"/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 flipV="1">
            <a:off x="0" y="0"/>
            <a:ext cx="32400000" cy="10714625"/>
          </a:xfrm>
          <a:custGeom>
            <a:avLst/>
            <a:gdLst/>
            <a:ahLst/>
            <a:cxnLst/>
            <a:rect l="l" t="t" r="r" b="b"/>
            <a:pathLst>
              <a:path w="32400000" h="10714625">
                <a:moveTo>
                  <a:pt x="32400000" y="10714625"/>
                </a:moveTo>
                <a:lnTo>
                  <a:pt x="0" y="10714625"/>
                </a:lnTo>
                <a:lnTo>
                  <a:pt x="0" y="0"/>
                </a:lnTo>
                <a:lnTo>
                  <a:pt x="32400000" y="0"/>
                </a:lnTo>
                <a:lnTo>
                  <a:pt x="32400000" y="10714625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21529759" y="4796858"/>
            <a:ext cx="9992033" cy="2142385"/>
            <a:chOff x="0" y="0"/>
            <a:chExt cx="13322711" cy="2856513"/>
          </a:xfrm>
        </p:grpSpPr>
        <p:grpSp>
          <p:nvGrpSpPr>
            <p:cNvPr id="15" name="Group 15"/>
            <p:cNvGrpSpPr/>
            <p:nvPr/>
          </p:nvGrpSpPr>
          <p:grpSpPr>
            <a:xfrm>
              <a:off x="3488732" y="0"/>
              <a:ext cx="2856513" cy="2856513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B6F44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419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lvl="0" algn="ctr">
                  <a:lnSpc>
                    <a:spcPts val="2400"/>
                  </a:lnSpc>
                  <a:defRPr/>
                </a:pPr>
                <a:r>
                  <a:rPr kumimoji="0" lang="es-419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 (MS)"/>
                    <a:ea typeface="Calibri (MS)"/>
                    <a:cs typeface="Calibri (MS)"/>
                    <a:sym typeface="Calibri (MS)"/>
                  </a:rPr>
                  <a:t>Lugar para insertar </a:t>
                </a:r>
                <a:r>
                  <a:rPr lang="es-419" sz="2400" dirty="0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tus logos</a:t>
                </a:r>
                <a:endParaRPr kumimoji="0" lang="es-419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0" y="0"/>
              <a:ext cx="2856513" cy="2856513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3C70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419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4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419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 (MS)"/>
                    <a:ea typeface="Calibri (MS)"/>
                    <a:cs typeface="Calibri (MS)"/>
                    <a:sym typeface="Calibri (MS)"/>
                  </a:rPr>
                  <a:t>Lugar para insertar tus logos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6977465" y="0"/>
              <a:ext cx="2856513" cy="2856513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tx2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419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lvl="0" algn="ctr">
                  <a:lnSpc>
                    <a:spcPts val="2400"/>
                  </a:lnSpc>
                  <a:defRPr/>
                </a:pPr>
                <a:r>
                  <a:rPr kumimoji="0" lang="es-419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 (MS)"/>
                    <a:ea typeface="Calibri (MS)"/>
                    <a:cs typeface="Calibri (MS)"/>
                    <a:sym typeface="Calibri (MS)"/>
                  </a:rPr>
                  <a:t>Lugar para insertar </a:t>
                </a:r>
                <a:r>
                  <a:rPr lang="es-419" sz="2400" dirty="0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tus logos</a:t>
                </a:r>
                <a:endParaRPr kumimoji="0" lang="es-419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0466197" y="0"/>
              <a:ext cx="2856513" cy="2856513"/>
              <a:chOff x="0" y="0"/>
              <a:chExt cx="8128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68CA4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419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lvl="0" algn="ctr">
                  <a:lnSpc>
                    <a:spcPts val="2400"/>
                  </a:lnSpc>
                  <a:defRPr/>
                </a:pPr>
                <a:r>
                  <a:rPr kumimoji="0" lang="es-419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 (MS)"/>
                    <a:ea typeface="Calibri (MS)"/>
                    <a:cs typeface="Calibri (MS)"/>
                    <a:sym typeface="Calibri (MS)"/>
                  </a:rPr>
                  <a:t>Lugar para insertar </a:t>
                </a:r>
                <a:r>
                  <a:rPr lang="es-419" sz="2400" dirty="0">
                    <a:solidFill>
                      <a:srgbClr val="FFFFFF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tus logos</a:t>
                </a:r>
                <a:endParaRPr kumimoji="0" lang="es-419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2453488" y="47993404"/>
            <a:ext cx="2005714" cy="2005714"/>
            <a:chOff x="0" y="0"/>
            <a:chExt cx="168143" cy="16814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68143" cy="168143"/>
            </a:xfrm>
            <a:custGeom>
              <a:avLst/>
              <a:gdLst/>
              <a:ahLst/>
              <a:cxnLst/>
              <a:rect l="l" t="t" r="r" b="b"/>
              <a:pathLst>
                <a:path w="168143" h="168143">
                  <a:moveTo>
                    <a:pt x="0" y="0"/>
                  </a:moveTo>
                  <a:lnTo>
                    <a:pt x="168143" y="0"/>
                  </a:lnTo>
                  <a:lnTo>
                    <a:pt x="168143" y="168143"/>
                  </a:lnTo>
                  <a:lnTo>
                    <a:pt x="0" y="1681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168143" cy="196718"/>
            </a:xfrm>
            <a:prstGeom prst="rect">
              <a:avLst/>
            </a:prstGeom>
          </p:spPr>
          <p:txBody>
            <a:bodyPr lIns="108857" tIns="108857" rIns="108857" bIns="10885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99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2142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Código QR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781568" y="47993404"/>
            <a:ext cx="2005714" cy="2005714"/>
            <a:chOff x="0" y="0"/>
            <a:chExt cx="168143" cy="16814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68143" cy="168143"/>
            </a:xfrm>
            <a:custGeom>
              <a:avLst/>
              <a:gdLst/>
              <a:ahLst/>
              <a:cxnLst/>
              <a:rect l="l" t="t" r="r" b="b"/>
              <a:pathLst>
                <a:path w="168143" h="168143">
                  <a:moveTo>
                    <a:pt x="0" y="0"/>
                  </a:moveTo>
                  <a:lnTo>
                    <a:pt x="168143" y="0"/>
                  </a:lnTo>
                  <a:lnTo>
                    <a:pt x="168143" y="168143"/>
                  </a:lnTo>
                  <a:lnTo>
                    <a:pt x="0" y="1681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168143" cy="196718"/>
            </a:xfrm>
            <a:prstGeom prst="rect">
              <a:avLst/>
            </a:prstGeom>
          </p:spPr>
          <p:txBody>
            <a:bodyPr lIns="108857" tIns="108857" rIns="108857" bIns="10885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99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2142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Código QR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113854" y="47993404"/>
            <a:ext cx="2005714" cy="2005714"/>
            <a:chOff x="0" y="0"/>
            <a:chExt cx="168143" cy="16814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68143" cy="168143"/>
            </a:xfrm>
            <a:custGeom>
              <a:avLst/>
              <a:gdLst/>
              <a:ahLst/>
              <a:cxnLst/>
              <a:rect l="l" t="t" r="r" b="b"/>
              <a:pathLst>
                <a:path w="168143" h="168143">
                  <a:moveTo>
                    <a:pt x="0" y="0"/>
                  </a:moveTo>
                  <a:lnTo>
                    <a:pt x="168143" y="0"/>
                  </a:lnTo>
                  <a:lnTo>
                    <a:pt x="168143" y="168143"/>
                  </a:lnTo>
                  <a:lnTo>
                    <a:pt x="0" y="1681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168143" cy="196718"/>
            </a:xfrm>
            <a:prstGeom prst="rect">
              <a:avLst/>
            </a:prstGeom>
          </p:spPr>
          <p:txBody>
            <a:bodyPr lIns="108857" tIns="108857" rIns="108857" bIns="10885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99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2142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Código QR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446140" y="47993404"/>
            <a:ext cx="2005714" cy="2005714"/>
            <a:chOff x="0" y="0"/>
            <a:chExt cx="168143" cy="16814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68143" cy="168143"/>
            </a:xfrm>
            <a:custGeom>
              <a:avLst/>
              <a:gdLst/>
              <a:ahLst/>
              <a:cxnLst/>
              <a:rect l="l" t="t" r="r" b="b"/>
              <a:pathLst>
                <a:path w="168143" h="168143">
                  <a:moveTo>
                    <a:pt x="0" y="0"/>
                  </a:moveTo>
                  <a:lnTo>
                    <a:pt x="168143" y="0"/>
                  </a:lnTo>
                  <a:lnTo>
                    <a:pt x="168143" y="168143"/>
                  </a:lnTo>
                  <a:lnTo>
                    <a:pt x="0" y="1681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168143" cy="196718"/>
            </a:xfrm>
            <a:prstGeom prst="rect">
              <a:avLst/>
            </a:prstGeom>
          </p:spPr>
          <p:txBody>
            <a:bodyPr lIns="108857" tIns="108857" rIns="108857" bIns="10885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99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2142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Código QR</a:t>
              </a:r>
            </a:p>
          </p:txBody>
        </p:sp>
      </p:grpSp>
      <p:grpSp>
        <p:nvGrpSpPr>
          <p:cNvPr id="39" name="Group 39"/>
          <p:cNvGrpSpPr>
            <a:grpSpLocks noChangeAspect="1"/>
          </p:cNvGrpSpPr>
          <p:nvPr/>
        </p:nvGrpSpPr>
        <p:grpSpPr>
          <a:xfrm>
            <a:off x="28057790" y="45629753"/>
            <a:ext cx="3195197" cy="3195197"/>
            <a:chOff x="0" y="0"/>
            <a:chExt cx="8909050" cy="8909050"/>
          </a:xfrm>
        </p:grpSpPr>
        <p:sp>
          <p:nvSpPr>
            <p:cNvPr id="40" name="Freeform 40"/>
            <p:cNvSpPr/>
            <p:nvPr/>
          </p:nvSpPr>
          <p:spPr>
            <a:xfrm>
              <a:off x="-210012" y="2402"/>
              <a:ext cx="9329074" cy="8904246"/>
            </a:xfrm>
            <a:custGeom>
              <a:avLst/>
              <a:gdLst/>
              <a:ahLst/>
              <a:cxnLst/>
              <a:rect l="l" t="t" r="r" b="b"/>
              <a:pathLst>
                <a:path w="9329074" h="8904246">
                  <a:moveTo>
                    <a:pt x="4664537" y="7123"/>
                  </a:moveTo>
                  <a:cubicBezTo>
                    <a:pt x="3071756" y="0"/>
                    <a:pt x="1596908" y="845651"/>
                    <a:pt x="798454" y="2223865"/>
                  </a:cubicBezTo>
                  <a:cubicBezTo>
                    <a:pt x="0" y="3602079"/>
                    <a:pt x="0" y="5302167"/>
                    <a:pt x="798454" y="6680382"/>
                  </a:cubicBezTo>
                  <a:cubicBezTo>
                    <a:pt x="1596908" y="8058595"/>
                    <a:pt x="3071756" y="8904246"/>
                    <a:pt x="4664537" y="8897123"/>
                  </a:cubicBezTo>
                  <a:cubicBezTo>
                    <a:pt x="6257318" y="8904246"/>
                    <a:pt x="7732166" y="8058595"/>
                    <a:pt x="8530620" y="6680382"/>
                  </a:cubicBezTo>
                  <a:cubicBezTo>
                    <a:pt x="9329074" y="5302167"/>
                    <a:pt x="9329074" y="3602079"/>
                    <a:pt x="8530620" y="2223865"/>
                  </a:cubicBezTo>
                  <a:cubicBezTo>
                    <a:pt x="7732166" y="845651"/>
                    <a:pt x="6257318" y="0"/>
                    <a:pt x="4664537" y="7123"/>
                  </a:cubicBezTo>
                  <a:close/>
                </a:path>
              </a:pathLst>
            </a:custGeom>
            <a:solidFill>
              <a:srgbClr val="9E9E9E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Freeform 41"/>
            <p:cNvSpPr/>
            <p:nvPr/>
          </p:nvSpPr>
          <p:spPr>
            <a:xfrm>
              <a:off x="63863" y="263805"/>
              <a:ext cx="8781323" cy="8381440"/>
            </a:xfrm>
            <a:custGeom>
              <a:avLst/>
              <a:gdLst/>
              <a:ahLst/>
              <a:cxnLst/>
              <a:rect l="l" t="t" r="r" b="b"/>
              <a:pathLst>
                <a:path w="8781323" h="8381440">
                  <a:moveTo>
                    <a:pt x="4390662" y="6705"/>
                  </a:moveTo>
                  <a:cubicBezTo>
                    <a:pt x="2891400" y="0"/>
                    <a:pt x="1503147" y="795999"/>
                    <a:pt x="751573" y="2093292"/>
                  </a:cubicBezTo>
                  <a:cubicBezTo>
                    <a:pt x="0" y="3390586"/>
                    <a:pt x="0" y="4990854"/>
                    <a:pt x="751573" y="6288148"/>
                  </a:cubicBezTo>
                  <a:cubicBezTo>
                    <a:pt x="1503147" y="7585441"/>
                    <a:pt x="2891400" y="8381440"/>
                    <a:pt x="4390662" y="8374735"/>
                  </a:cubicBezTo>
                  <a:cubicBezTo>
                    <a:pt x="5889924" y="8381440"/>
                    <a:pt x="7278177" y="7585441"/>
                    <a:pt x="8029751" y="6288148"/>
                  </a:cubicBezTo>
                  <a:cubicBezTo>
                    <a:pt x="8781323" y="4990854"/>
                    <a:pt x="8781323" y="3390586"/>
                    <a:pt x="8029751" y="2093292"/>
                  </a:cubicBezTo>
                  <a:cubicBezTo>
                    <a:pt x="7278177" y="795999"/>
                    <a:pt x="5889924" y="0"/>
                    <a:pt x="4390662" y="6705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Freeform 42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003C7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3" name="Group 43"/>
          <p:cNvGrpSpPr>
            <a:grpSpLocks noChangeAspect="1"/>
          </p:cNvGrpSpPr>
          <p:nvPr/>
        </p:nvGrpSpPr>
        <p:grpSpPr>
          <a:xfrm>
            <a:off x="19953688" y="45629753"/>
            <a:ext cx="3195197" cy="3195197"/>
            <a:chOff x="0" y="0"/>
            <a:chExt cx="8909050" cy="8909050"/>
          </a:xfrm>
        </p:grpSpPr>
        <p:sp>
          <p:nvSpPr>
            <p:cNvPr id="44" name="Freeform 44"/>
            <p:cNvSpPr/>
            <p:nvPr/>
          </p:nvSpPr>
          <p:spPr>
            <a:xfrm>
              <a:off x="-210012" y="2402"/>
              <a:ext cx="9329074" cy="8904246"/>
            </a:xfrm>
            <a:custGeom>
              <a:avLst/>
              <a:gdLst/>
              <a:ahLst/>
              <a:cxnLst/>
              <a:rect l="l" t="t" r="r" b="b"/>
              <a:pathLst>
                <a:path w="9329074" h="8904246">
                  <a:moveTo>
                    <a:pt x="4664537" y="7123"/>
                  </a:moveTo>
                  <a:cubicBezTo>
                    <a:pt x="3071756" y="0"/>
                    <a:pt x="1596908" y="845651"/>
                    <a:pt x="798454" y="2223865"/>
                  </a:cubicBezTo>
                  <a:cubicBezTo>
                    <a:pt x="0" y="3602079"/>
                    <a:pt x="0" y="5302167"/>
                    <a:pt x="798454" y="6680382"/>
                  </a:cubicBezTo>
                  <a:cubicBezTo>
                    <a:pt x="1596908" y="8058595"/>
                    <a:pt x="3071756" y="8904246"/>
                    <a:pt x="4664537" y="8897123"/>
                  </a:cubicBezTo>
                  <a:cubicBezTo>
                    <a:pt x="6257318" y="8904246"/>
                    <a:pt x="7732166" y="8058595"/>
                    <a:pt x="8530620" y="6680382"/>
                  </a:cubicBezTo>
                  <a:cubicBezTo>
                    <a:pt x="9329074" y="5302167"/>
                    <a:pt x="9329074" y="3602079"/>
                    <a:pt x="8530620" y="2223865"/>
                  </a:cubicBezTo>
                  <a:cubicBezTo>
                    <a:pt x="7732166" y="845651"/>
                    <a:pt x="6257318" y="0"/>
                    <a:pt x="4664537" y="7123"/>
                  </a:cubicBezTo>
                  <a:close/>
                </a:path>
              </a:pathLst>
            </a:custGeom>
            <a:solidFill>
              <a:srgbClr val="9E9E9E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Freeform 45"/>
            <p:cNvSpPr/>
            <p:nvPr/>
          </p:nvSpPr>
          <p:spPr>
            <a:xfrm>
              <a:off x="63863" y="263805"/>
              <a:ext cx="8781323" cy="8381440"/>
            </a:xfrm>
            <a:custGeom>
              <a:avLst/>
              <a:gdLst/>
              <a:ahLst/>
              <a:cxnLst/>
              <a:rect l="l" t="t" r="r" b="b"/>
              <a:pathLst>
                <a:path w="8781323" h="8381440">
                  <a:moveTo>
                    <a:pt x="4390662" y="6705"/>
                  </a:moveTo>
                  <a:cubicBezTo>
                    <a:pt x="2891400" y="0"/>
                    <a:pt x="1503147" y="795999"/>
                    <a:pt x="751573" y="2093292"/>
                  </a:cubicBezTo>
                  <a:cubicBezTo>
                    <a:pt x="0" y="3390586"/>
                    <a:pt x="0" y="4990854"/>
                    <a:pt x="751573" y="6288148"/>
                  </a:cubicBezTo>
                  <a:cubicBezTo>
                    <a:pt x="1503147" y="7585441"/>
                    <a:pt x="2891400" y="8381440"/>
                    <a:pt x="4390662" y="8374735"/>
                  </a:cubicBezTo>
                  <a:cubicBezTo>
                    <a:pt x="5889924" y="8381440"/>
                    <a:pt x="7278177" y="7585441"/>
                    <a:pt x="8029751" y="6288148"/>
                  </a:cubicBezTo>
                  <a:cubicBezTo>
                    <a:pt x="8781323" y="4990854"/>
                    <a:pt x="8781323" y="3390586"/>
                    <a:pt x="8029751" y="2093292"/>
                  </a:cubicBezTo>
                  <a:cubicBezTo>
                    <a:pt x="7278177" y="795999"/>
                    <a:pt x="5889924" y="0"/>
                    <a:pt x="4390662" y="6705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Freeform 46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003C7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896949" y="8260746"/>
            <a:ext cx="10480178" cy="1528752"/>
            <a:chOff x="0" y="0"/>
            <a:chExt cx="2191364" cy="319656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2191364" cy="319656"/>
            </a:xfrm>
            <a:custGeom>
              <a:avLst/>
              <a:gdLst/>
              <a:ahLst/>
              <a:cxnLst/>
              <a:rect l="l" t="t" r="r" b="b"/>
              <a:pathLst>
                <a:path w="2191364" h="319656">
                  <a:moveTo>
                    <a:pt x="1988164" y="0"/>
                  </a:moveTo>
                  <a:cubicBezTo>
                    <a:pt x="2100388" y="0"/>
                    <a:pt x="2191364" y="71557"/>
                    <a:pt x="2191364" y="159828"/>
                  </a:cubicBezTo>
                  <a:cubicBezTo>
                    <a:pt x="2191364" y="248099"/>
                    <a:pt x="2100388" y="319656"/>
                    <a:pt x="1988164" y="319656"/>
                  </a:cubicBezTo>
                  <a:lnTo>
                    <a:pt x="203200" y="319656"/>
                  </a:lnTo>
                  <a:cubicBezTo>
                    <a:pt x="90976" y="319656"/>
                    <a:pt x="0" y="248099"/>
                    <a:pt x="0" y="159828"/>
                  </a:cubicBezTo>
                  <a:cubicBezTo>
                    <a:pt x="0" y="7155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6936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0"/>
              <a:ext cx="2191364" cy="319656"/>
            </a:xfrm>
            <a:prstGeom prst="rect">
              <a:avLst/>
            </a:prstGeom>
          </p:spPr>
          <p:txBody>
            <a:bodyPr lIns="107527" tIns="107527" rIns="107527" bIns="10752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462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3505955" y="8596510"/>
            <a:ext cx="9262166" cy="847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5500" b="0" i="0" u="none" strike="noStrike" kern="1200" cap="none" spc="0" normalizeH="0" baseline="0" noProof="0" dirty="0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INTRODUCCIÓN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18904543" y="8260746"/>
            <a:ext cx="10480178" cy="1528752"/>
            <a:chOff x="0" y="0"/>
            <a:chExt cx="2191364" cy="3196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191364" cy="319656"/>
            </a:xfrm>
            <a:custGeom>
              <a:avLst/>
              <a:gdLst/>
              <a:ahLst/>
              <a:cxnLst/>
              <a:rect l="l" t="t" r="r" b="b"/>
              <a:pathLst>
                <a:path w="2191364" h="319656">
                  <a:moveTo>
                    <a:pt x="1988164" y="0"/>
                  </a:moveTo>
                  <a:cubicBezTo>
                    <a:pt x="2100388" y="0"/>
                    <a:pt x="2191364" y="71557"/>
                    <a:pt x="2191364" y="159828"/>
                  </a:cubicBezTo>
                  <a:cubicBezTo>
                    <a:pt x="2191364" y="248099"/>
                    <a:pt x="2100388" y="319656"/>
                    <a:pt x="1988164" y="319656"/>
                  </a:cubicBezTo>
                  <a:lnTo>
                    <a:pt x="203200" y="319656"/>
                  </a:lnTo>
                  <a:cubicBezTo>
                    <a:pt x="90976" y="319656"/>
                    <a:pt x="0" y="248099"/>
                    <a:pt x="0" y="159828"/>
                  </a:cubicBezTo>
                  <a:cubicBezTo>
                    <a:pt x="0" y="7155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6936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0"/>
              <a:ext cx="2191364" cy="319656"/>
            </a:xfrm>
            <a:prstGeom prst="rect">
              <a:avLst/>
            </a:prstGeom>
          </p:spPr>
          <p:txBody>
            <a:bodyPr lIns="107527" tIns="107527" rIns="107527" bIns="10752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462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19513549" y="8582250"/>
            <a:ext cx="9262166" cy="86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5600" b="0" i="0" u="none" strike="noStrike" kern="1200" cap="none" spc="0" normalizeH="0" baseline="0" noProof="0" dirty="0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OBJETIVO</a:t>
            </a:r>
          </a:p>
        </p:txBody>
      </p:sp>
      <p:grpSp>
        <p:nvGrpSpPr>
          <p:cNvPr id="61" name="Group 61"/>
          <p:cNvGrpSpPr/>
          <p:nvPr/>
        </p:nvGrpSpPr>
        <p:grpSpPr>
          <a:xfrm>
            <a:off x="2701099" y="15537166"/>
            <a:ext cx="10480178" cy="1528752"/>
            <a:chOff x="0" y="0"/>
            <a:chExt cx="2191364" cy="319656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2191364" cy="319656"/>
            </a:xfrm>
            <a:custGeom>
              <a:avLst/>
              <a:gdLst/>
              <a:ahLst/>
              <a:cxnLst/>
              <a:rect l="l" t="t" r="r" b="b"/>
              <a:pathLst>
                <a:path w="2191364" h="319656">
                  <a:moveTo>
                    <a:pt x="1988164" y="0"/>
                  </a:moveTo>
                  <a:cubicBezTo>
                    <a:pt x="2100388" y="0"/>
                    <a:pt x="2191364" y="71557"/>
                    <a:pt x="2191364" y="159828"/>
                  </a:cubicBezTo>
                  <a:cubicBezTo>
                    <a:pt x="2191364" y="248099"/>
                    <a:pt x="2100388" y="319656"/>
                    <a:pt x="1988164" y="319656"/>
                  </a:cubicBezTo>
                  <a:lnTo>
                    <a:pt x="203200" y="319656"/>
                  </a:lnTo>
                  <a:cubicBezTo>
                    <a:pt x="90976" y="319656"/>
                    <a:pt x="0" y="248099"/>
                    <a:pt x="0" y="159828"/>
                  </a:cubicBezTo>
                  <a:cubicBezTo>
                    <a:pt x="0" y="7155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6936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0"/>
              <a:ext cx="2191364" cy="319656"/>
            </a:xfrm>
            <a:prstGeom prst="rect">
              <a:avLst/>
            </a:prstGeom>
          </p:spPr>
          <p:txBody>
            <a:bodyPr lIns="107527" tIns="107527" rIns="107527" bIns="10752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462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3310105" y="15858670"/>
            <a:ext cx="9262166" cy="86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5600" b="0" i="0" u="none" strike="noStrike" kern="1200" cap="none" spc="0" normalizeH="0" baseline="0" noProof="0" dirty="0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METODOLOGÍA</a:t>
            </a:r>
          </a:p>
        </p:txBody>
      </p:sp>
      <p:grpSp>
        <p:nvGrpSpPr>
          <p:cNvPr id="68" name="Group 68"/>
          <p:cNvGrpSpPr/>
          <p:nvPr/>
        </p:nvGrpSpPr>
        <p:grpSpPr>
          <a:xfrm>
            <a:off x="16927509" y="14012761"/>
            <a:ext cx="14594283" cy="6798092"/>
            <a:chOff x="0" y="0"/>
            <a:chExt cx="1220394" cy="568466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220394" cy="568466"/>
            </a:xfrm>
            <a:custGeom>
              <a:avLst/>
              <a:gdLst/>
              <a:ahLst/>
              <a:cxnLst/>
              <a:rect l="l" t="t" r="r" b="b"/>
              <a:pathLst>
                <a:path w="1220394" h="568466">
                  <a:moveTo>
                    <a:pt x="0" y="0"/>
                  </a:moveTo>
                  <a:lnTo>
                    <a:pt x="1220394" y="0"/>
                  </a:lnTo>
                  <a:lnTo>
                    <a:pt x="1220394" y="568466"/>
                  </a:lnTo>
                  <a:lnTo>
                    <a:pt x="0" y="568466"/>
                  </a:lnTo>
                  <a:close/>
                </a:path>
              </a:pathLst>
            </a:custGeom>
            <a:solidFill>
              <a:srgbClr val="9F8E7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47625"/>
              <a:ext cx="1220394" cy="520841"/>
            </a:xfrm>
            <a:prstGeom prst="rect">
              <a:avLst/>
            </a:prstGeom>
          </p:spPr>
          <p:txBody>
            <a:bodyPr lIns="108857" tIns="108857" rIns="108857" bIns="10885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49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4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Figura, tabla, diagrama, fotografía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2701099" y="23204019"/>
            <a:ext cx="10480178" cy="1528752"/>
            <a:chOff x="0" y="0"/>
            <a:chExt cx="2191364" cy="319656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2191364" cy="319656"/>
            </a:xfrm>
            <a:custGeom>
              <a:avLst/>
              <a:gdLst/>
              <a:ahLst/>
              <a:cxnLst/>
              <a:rect l="l" t="t" r="r" b="b"/>
              <a:pathLst>
                <a:path w="2191364" h="319656">
                  <a:moveTo>
                    <a:pt x="1988164" y="0"/>
                  </a:moveTo>
                  <a:cubicBezTo>
                    <a:pt x="2100388" y="0"/>
                    <a:pt x="2191364" y="71557"/>
                    <a:pt x="2191364" y="159828"/>
                  </a:cubicBezTo>
                  <a:cubicBezTo>
                    <a:pt x="2191364" y="248099"/>
                    <a:pt x="2100388" y="319656"/>
                    <a:pt x="1988164" y="319656"/>
                  </a:cubicBezTo>
                  <a:lnTo>
                    <a:pt x="203200" y="319656"/>
                  </a:lnTo>
                  <a:cubicBezTo>
                    <a:pt x="90976" y="319656"/>
                    <a:pt x="0" y="248099"/>
                    <a:pt x="0" y="159828"/>
                  </a:cubicBezTo>
                  <a:cubicBezTo>
                    <a:pt x="0" y="7155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6936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0"/>
              <a:ext cx="2191364" cy="319656"/>
            </a:xfrm>
            <a:prstGeom prst="rect">
              <a:avLst/>
            </a:prstGeom>
          </p:spPr>
          <p:txBody>
            <a:bodyPr lIns="107527" tIns="107527" rIns="107527" bIns="10752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462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4" name="TextBox 74"/>
          <p:cNvSpPr txBox="1"/>
          <p:nvPr/>
        </p:nvSpPr>
        <p:spPr>
          <a:xfrm>
            <a:off x="3310105" y="23525523"/>
            <a:ext cx="9262166" cy="86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5600" b="0" i="0" u="none" strike="noStrike" kern="1200" cap="none" spc="0" normalizeH="0" baseline="0" noProof="0" dirty="0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RESULTADOS</a:t>
            </a:r>
          </a:p>
        </p:txBody>
      </p:sp>
      <p:grpSp>
        <p:nvGrpSpPr>
          <p:cNvPr id="78" name="Group 78"/>
          <p:cNvGrpSpPr/>
          <p:nvPr/>
        </p:nvGrpSpPr>
        <p:grpSpPr>
          <a:xfrm>
            <a:off x="724065" y="30072026"/>
            <a:ext cx="15100285" cy="6798092"/>
            <a:chOff x="0" y="0"/>
            <a:chExt cx="1262707" cy="568466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1262707" cy="568466"/>
            </a:xfrm>
            <a:custGeom>
              <a:avLst/>
              <a:gdLst/>
              <a:ahLst/>
              <a:cxnLst/>
              <a:rect l="l" t="t" r="r" b="b"/>
              <a:pathLst>
                <a:path w="1262707" h="568466">
                  <a:moveTo>
                    <a:pt x="0" y="0"/>
                  </a:moveTo>
                  <a:lnTo>
                    <a:pt x="1262707" y="0"/>
                  </a:lnTo>
                  <a:lnTo>
                    <a:pt x="1262707" y="568466"/>
                  </a:lnTo>
                  <a:lnTo>
                    <a:pt x="0" y="568466"/>
                  </a:lnTo>
                  <a:close/>
                </a:path>
              </a:pathLst>
            </a:custGeom>
            <a:solidFill>
              <a:srgbClr val="9F8E7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47625"/>
              <a:ext cx="1262707" cy="520841"/>
            </a:xfrm>
            <a:prstGeom prst="rect">
              <a:avLst/>
            </a:prstGeom>
          </p:spPr>
          <p:txBody>
            <a:bodyPr lIns="108857" tIns="108857" rIns="108857" bIns="10885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49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4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Figura, tabla, diagrama, fotografía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18904543" y="21782338"/>
            <a:ext cx="10480178" cy="1528752"/>
            <a:chOff x="0" y="0"/>
            <a:chExt cx="2191364" cy="319656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2191364" cy="319656"/>
            </a:xfrm>
            <a:custGeom>
              <a:avLst/>
              <a:gdLst/>
              <a:ahLst/>
              <a:cxnLst/>
              <a:rect l="l" t="t" r="r" b="b"/>
              <a:pathLst>
                <a:path w="2191364" h="319656">
                  <a:moveTo>
                    <a:pt x="1988164" y="0"/>
                  </a:moveTo>
                  <a:cubicBezTo>
                    <a:pt x="2100388" y="0"/>
                    <a:pt x="2191364" y="71557"/>
                    <a:pt x="2191364" y="159828"/>
                  </a:cubicBezTo>
                  <a:cubicBezTo>
                    <a:pt x="2191364" y="248099"/>
                    <a:pt x="2100388" y="319656"/>
                    <a:pt x="1988164" y="319656"/>
                  </a:cubicBezTo>
                  <a:lnTo>
                    <a:pt x="203200" y="319656"/>
                  </a:lnTo>
                  <a:cubicBezTo>
                    <a:pt x="90976" y="319656"/>
                    <a:pt x="0" y="248099"/>
                    <a:pt x="0" y="159828"/>
                  </a:cubicBezTo>
                  <a:cubicBezTo>
                    <a:pt x="0" y="7155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6936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0" y="0"/>
              <a:ext cx="2191364" cy="319656"/>
            </a:xfrm>
            <a:prstGeom prst="rect">
              <a:avLst/>
            </a:prstGeom>
          </p:spPr>
          <p:txBody>
            <a:bodyPr lIns="107527" tIns="107527" rIns="107527" bIns="10752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462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4" name="TextBox 84"/>
          <p:cNvSpPr txBox="1"/>
          <p:nvPr/>
        </p:nvSpPr>
        <p:spPr>
          <a:xfrm>
            <a:off x="19513549" y="22103843"/>
            <a:ext cx="9262166" cy="86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5600" b="0" i="0" u="none" strike="noStrike" kern="1200" cap="none" spc="0" normalizeH="0" baseline="0" noProof="0" dirty="0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ANÁLISIS O DISCUSIÓN</a:t>
            </a:r>
          </a:p>
        </p:txBody>
      </p:sp>
      <p:grpSp>
        <p:nvGrpSpPr>
          <p:cNvPr id="88" name="Group 88"/>
          <p:cNvGrpSpPr/>
          <p:nvPr/>
        </p:nvGrpSpPr>
        <p:grpSpPr>
          <a:xfrm>
            <a:off x="16969726" y="30060121"/>
            <a:ext cx="14594283" cy="6798092"/>
            <a:chOff x="0" y="0"/>
            <a:chExt cx="1220394" cy="568466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1220394" cy="568466"/>
            </a:xfrm>
            <a:custGeom>
              <a:avLst/>
              <a:gdLst/>
              <a:ahLst/>
              <a:cxnLst/>
              <a:rect l="l" t="t" r="r" b="b"/>
              <a:pathLst>
                <a:path w="1220394" h="568466">
                  <a:moveTo>
                    <a:pt x="0" y="0"/>
                  </a:moveTo>
                  <a:lnTo>
                    <a:pt x="1220394" y="0"/>
                  </a:lnTo>
                  <a:lnTo>
                    <a:pt x="1220394" y="568466"/>
                  </a:lnTo>
                  <a:lnTo>
                    <a:pt x="0" y="568466"/>
                  </a:lnTo>
                  <a:close/>
                </a:path>
              </a:pathLst>
            </a:custGeom>
            <a:solidFill>
              <a:srgbClr val="9F8E7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0" y="47625"/>
              <a:ext cx="1220394" cy="520841"/>
            </a:xfrm>
            <a:prstGeom prst="rect">
              <a:avLst/>
            </a:prstGeom>
          </p:spPr>
          <p:txBody>
            <a:bodyPr lIns="108857" tIns="108857" rIns="108857" bIns="10885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49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4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Figura, tabla, diagrama, fotografía</a:t>
              </a:r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18904543" y="38999506"/>
            <a:ext cx="10480178" cy="1528752"/>
            <a:chOff x="0" y="0"/>
            <a:chExt cx="2191364" cy="319656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2191364" cy="319656"/>
            </a:xfrm>
            <a:custGeom>
              <a:avLst/>
              <a:gdLst/>
              <a:ahLst/>
              <a:cxnLst/>
              <a:rect l="l" t="t" r="r" b="b"/>
              <a:pathLst>
                <a:path w="2191364" h="319656">
                  <a:moveTo>
                    <a:pt x="1988164" y="0"/>
                  </a:moveTo>
                  <a:cubicBezTo>
                    <a:pt x="2100388" y="0"/>
                    <a:pt x="2191364" y="71557"/>
                    <a:pt x="2191364" y="159828"/>
                  </a:cubicBezTo>
                  <a:cubicBezTo>
                    <a:pt x="2191364" y="248099"/>
                    <a:pt x="2100388" y="319656"/>
                    <a:pt x="1988164" y="319656"/>
                  </a:cubicBezTo>
                  <a:lnTo>
                    <a:pt x="203200" y="319656"/>
                  </a:lnTo>
                  <a:cubicBezTo>
                    <a:pt x="90976" y="319656"/>
                    <a:pt x="0" y="248099"/>
                    <a:pt x="0" y="159828"/>
                  </a:cubicBezTo>
                  <a:cubicBezTo>
                    <a:pt x="0" y="7155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6936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0" y="0"/>
              <a:ext cx="2191364" cy="319656"/>
            </a:xfrm>
            <a:prstGeom prst="rect">
              <a:avLst/>
            </a:prstGeom>
          </p:spPr>
          <p:txBody>
            <a:bodyPr lIns="107527" tIns="107527" rIns="107527" bIns="10752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462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4" name="TextBox 94"/>
          <p:cNvSpPr txBox="1"/>
          <p:nvPr/>
        </p:nvSpPr>
        <p:spPr>
          <a:xfrm>
            <a:off x="19513549" y="39321010"/>
            <a:ext cx="9262166" cy="86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5600" b="0" i="0" u="none" strike="noStrike" kern="1200" cap="none" spc="0" normalizeH="0" baseline="0" noProof="0" dirty="0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CONCLUSIONES</a:t>
            </a:r>
          </a:p>
        </p:txBody>
      </p:sp>
      <p:grpSp>
        <p:nvGrpSpPr>
          <p:cNvPr id="98" name="Group 98"/>
          <p:cNvGrpSpPr/>
          <p:nvPr/>
        </p:nvGrpSpPr>
        <p:grpSpPr>
          <a:xfrm>
            <a:off x="724065" y="37627306"/>
            <a:ext cx="15100285" cy="6798092"/>
            <a:chOff x="0" y="0"/>
            <a:chExt cx="1262707" cy="568466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1262707" cy="568466"/>
            </a:xfrm>
            <a:custGeom>
              <a:avLst/>
              <a:gdLst/>
              <a:ahLst/>
              <a:cxnLst/>
              <a:rect l="l" t="t" r="r" b="b"/>
              <a:pathLst>
                <a:path w="1262707" h="568466">
                  <a:moveTo>
                    <a:pt x="0" y="0"/>
                  </a:moveTo>
                  <a:lnTo>
                    <a:pt x="1262707" y="0"/>
                  </a:lnTo>
                  <a:lnTo>
                    <a:pt x="1262707" y="568466"/>
                  </a:lnTo>
                  <a:lnTo>
                    <a:pt x="0" y="568466"/>
                  </a:lnTo>
                  <a:close/>
                </a:path>
              </a:pathLst>
            </a:custGeom>
            <a:solidFill>
              <a:srgbClr val="9F8E7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0" y="47625"/>
              <a:ext cx="1262707" cy="520841"/>
            </a:xfrm>
            <a:prstGeom prst="rect">
              <a:avLst/>
            </a:prstGeom>
          </p:spPr>
          <p:txBody>
            <a:bodyPr lIns="108857" tIns="108857" rIns="108857" bIns="10885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49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4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tkinson Hyperlegible"/>
                  <a:ea typeface="Atkinson Hyperlegible"/>
                  <a:cs typeface="Atkinson Hyperlegible"/>
                  <a:sym typeface="Atkinson Hyperlegible"/>
                </a:rPr>
                <a:t>Figura, tabla, diagrama, fotografía</a:t>
              </a:r>
            </a:p>
          </p:txBody>
        </p:sp>
      </p:grpSp>
      <p:sp>
        <p:nvSpPr>
          <p:cNvPr id="101" name="TextBox 101"/>
          <p:cNvSpPr txBox="1"/>
          <p:nvPr/>
        </p:nvSpPr>
        <p:spPr>
          <a:xfrm>
            <a:off x="724065" y="45921015"/>
            <a:ext cx="15100285" cy="512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600" b="1" i="0" u="none" strike="noStrike" kern="1200" cap="none" spc="0" normalizeH="0" baseline="0" noProof="0" dirty="0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PT Sans Bold"/>
                <a:ea typeface="PT Sans Bold"/>
                <a:cs typeface="PT Sans Bold"/>
                <a:sym typeface="PT Sans Bold"/>
              </a:rPr>
              <a:t>Bibliografía, agradecimientos o información extra clave.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919915" y="10158500"/>
            <a:ext cx="14904435" cy="474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Breve introducción al tema: 50-80 palabras.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¿Cuál fue la hipótesis inicial?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No copies el resumen. Los asistentes lo podrán leer en las Memorias del Congreso.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103" name="TextBox 103"/>
          <p:cNvSpPr txBox="1"/>
          <p:nvPr/>
        </p:nvSpPr>
        <p:spPr>
          <a:xfrm>
            <a:off x="16969726" y="10158500"/>
            <a:ext cx="14552066" cy="3587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¿Cuál fue el propósito general del estudio?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Indica o enumera brevemente las metas. 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104" name="TextBox 104"/>
          <p:cNvSpPr txBox="1"/>
          <p:nvPr/>
        </p:nvSpPr>
        <p:spPr>
          <a:xfrm>
            <a:off x="724065" y="17620612"/>
            <a:ext cx="7200000" cy="5330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La metodología explica cómo se lleva a cabo la investigación. Incluye materiales o equipos claves.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b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c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d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e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724065" y="25082723"/>
            <a:ext cx="14400000" cy="474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¿Cuáles son los resultados de la investigación? 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¿Pueden respaldar o rechazar la hipótesis?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Explica tus hallazgos con frases justificativas cortas.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106" name="TextBox 106"/>
          <p:cNvSpPr txBox="1"/>
          <p:nvPr/>
        </p:nvSpPr>
        <p:spPr>
          <a:xfrm>
            <a:off x="16927509" y="40687420"/>
            <a:ext cx="14594283" cy="126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Incluye 2-3 hallazgos clave de la investigación. 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¿Qué se puede aprender de este estudio?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5784425" y="2083282"/>
            <a:ext cx="25779584" cy="1368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99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Título Ponencia Póster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6560433" y="5678282"/>
            <a:ext cx="13061888" cy="1260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599" b="0" i="0" u="none" strike="noStrike" kern="1200" cap="none" spc="0" normalizeH="0" baseline="0" noProof="0" dirty="0">
                <a:ln>
                  <a:noFill/>
                </a:ln>
                <a:solidFill>
                  <a:srgbClr val="472700"/>
                </a:solidFill>
                <a:effectLst/>
                <a:uLnTx/>
                <a:uFillTx/>
                <a:latin typeface="PT Sans"/>
                <a:ea typeface="PT Sans"/>
                <a:cs typeface="PT Sans"/>
                <a:sym typeface="PT Sans"/>
              </a:rPr>
              <a:t>(*) Sociedad Colombiana de Geología</a:t>
            </a:r>
          </a:p>
          <a:p>
            <a:pPr marL="0" marR="0" lvl="0" indent="0" algn="l" defTabSz="914400" rtl="0" eaLnBrk="1" fontAlgn="auto" latinLnBrk="0" hangingPunct="1">
              <a:lnSpc>
                <a:spcPts val="5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599" b="0" i="0" u="none" strike="noStrike" kern="1200" cap="none" spc="0" normalizeH="0" baseline="0" noProof="0" dirty="0">
                <a:ln>
                  <a:noFill/>
                </a:ln>
                <a:solidFill>
                  <a:srgbClr val="472700"/>
                </a:solidFill>
                <a:effectLst/>
                <a:uLnTx/>
                <a:uFillTx/>
                <a:latin typeface="PT Sans"/>
                <a:ea typeface="PT Sans"/>
                <a:cs typeface="PT Sans"/>
                <a:sym typeface="PT Sans"/>
              </a:rPr>
              <a:t>(**) U. Nacional de Colombia - Sede Medellín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6460142" y="3994651"/>
            <a:ext cx="7977709" cy="1455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200" b="1" i="0" u="none" strike="noStrike" kern="1200" cap="none" spc="0" normalizeH="0" baseline="0" noProof="0" dirty="0">
                <a:ln>
                  <a:noFill/>
                </a:ln>
                <a:solidFill>
                  <a:srgbClr val="472700"/>
                </a:solidFill>
                <a:effectLst/>
                <a:uLnTx/>
                <a:uFillTx/>
                <a:latin typeface="PT Sans Bold"/>
                <a:ea typeface="PT Sans Bold"/>
                <a:cs typeface="PT Sans Bold"/>
                <a:sym typeface="PT Sans Bold"/>
              </a:rPr>
              <a:t>Gloria I. López (*)</a:t>
            </a:r>
          </a:p>
          <a:p>
            <a:pPr marL="0" marR="0" lvl="0" indent="0" algn="l" defTabSz="914400" rtl="0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200" b="1" i="0" u="none" strike="noStrike" kern="1200" cap="none" spc="0" normalizeH="0" baseline="0" noProof="0" dirty="0">
                <a:ln>
                  <a:noFill/>
                </a:ln>
                <a:solidFill>
                  <a:srgbClr val="472700"/>
                </a:solidFill>
                <a:effectLst/>
                <a:uLnTx/>
                <a:uFillTx/>
                <a:latin typeface="PT Sans Bold"/>
                <a:ea typeface="PT Sans Bold"/>
                <a:cs typeface="PT Sans Bold"/>
                <a:sym typeface="PT Sans Bold"/>
              </a:rPr>
              <a:t>César Vinasco (**)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962132" y="661076"/>
            <a:ext cx="7200000" cy="960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2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7000" b="1" i="0" u="none" strike="noStrike" kern="1200" cap="none" spc="0" normalizeH="0" baseline="0" noProof="0" dirty="0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Bebas Neue Bold"/>
                <a:ea typeface="Bebas Neue Bold"/>
                <a:cs typeface="Bebas Neue Bold"/>
                <a:sym typeface="Bebas Neue Bold"/>
              </a:rPr>
              <a:t>Resumen </a:t>
            </a:r>
            <a:r>
              <a:rPr kumimoji="0" lang="es-419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Bebas Neue Bold"/>
                <a:ea typeface="Bebas Neue Bold"/>
                <a:cs typeface="Bebas Neue Bold"/>
                <a:sym typeface="Bebas Neue Bold"/>
              </a:rPr>
              <a:t>iD</a:t>
            </a:r>
            <a:r>
              <a:rPr kumimoji="0" lang="es-419" sz="7000" b="1" i="0" u="none" strike="noStrike" kern="1200" cap="none" spc="0" normalizeH="0" baseline="0" noProof="0" dirty="0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Bebas Neue Bold"/>
                <a:ea typeface="Bebas Neue Bold"/>
                <a:cs typeface="Bebas Neue Bold"/>
                <a:sym typeface="Bebas Neue Bold"/>
              </a:rPr>
              <a:t> # </a:t>
            </a:r>
            <a:r>
              <a:rPr kumimoji="0" lang="es-419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Bebas Neue Bold"/>
                <a:ea typeface="Bebas Neue Bold"/>
                <a:cs typeface="Bebas Neue Bold"/>
                <a:sym typeface="Bebas Neue Bold"/>
              </a:rPr>
              <a:t>xxxx</a:t>
            </a:r>
            <a:endParaRPr kumimoji="0" lang="es-419" sz="7000" b="1" i="0" u="none" strike="noStrike" kern="1200" cap="none" spc="0" normalizeH="0" baseline="0" noProof="0" dirty="0">
              <a:ln>
                <a:noFill/>
              </a:ln>
              <a:solidFill>
                <a:srgbClr val="003C70"/>
              </a:solidFill>
              <a:effectLst/>
              <a:uLnTx/>
              <a:uFillTx/>
              <a:latin typeface="Bebas Neue Bold"/>
              <a:ea typeface="Bebas Neue Bold"/>
              <a:cs typeface="Bebas Neue Bold"/>
              <a:sym typeface="Bebas Neue Bold"/>
            </a:endParaRPr>
          </a:p>
        </p:txBody>
      </p:sp>
      <p:sp>
        <p:nvSpPr>
          <p:cNvPr id="111" name="TextBox 111"/>
          <p:cNvSpPr txBox="1"/>
          <p:nvPr/>
        </p:nvSpPr>
        <p:spPr>
          <a:xfrm>
            <a:off x="17748075" y="48384055"/>
            <a:ext cx="2530070" cy="512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600" b="0" i="0" u="none" strike="noStrike" kern="1200" cap="none" spc="0" normalizeH="0" baseline="0" noProof="0" dirty="0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PT Sans"/>
                <a:ea typeface="PT Sans"/>
                <a:cs typeface="PT Sans"/>
                <a:sym typeface="PT Sans"/>
              </a:rPr>
              <a:t>Autor 1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25742952" y="48384055"/>
            <a:ext cx="2530070" cy="512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600" b="0" i="0" u="none" strike="noStrike" kern="1200" cap="none" spc="0" normalizeH="0" baseline="0" noProof="0" dirty="0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PT Sans"/>
                <a:ea typeface="PT Sans"/>
                <a:cs typeface="PT Sans"/>
                <a:sym typeface="PT Sans"/>
              </a:rPr>
              <a:t>Autor 2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16969726" y="20839428"/>
            <a:ext cx="14552066" cy="48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428" b="0" i="0" u="none" strike="noStrike" kern="1200" cap="none" spc="0" normalizeH="0" baseline="0" noProof="0" dirty="0">
                <a:ln>
                  <a:noFill/>
                </a:ln>
                <a:solidFill>
                  <a:srgbClr val="9F8E7F"/>
                </a:solidFill>
                <a:effectLst/>
                <a:uLnTx/>
                <a:uFillTx/>
                <a:latin typeface="PT Sans"/>
                <a:ea typeface="PT Sans"/>
                <a:cs typeface="PT Sans"/>
                <a:sym typeface="PT Sans"/>
              </a:rPr>
              <a:t>Figura/Tabla 1. Título auto explicativo.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919915" y="36942997"/>
            <a:ext cx="14904435" cy="48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428" b="0" i="0" u="none" strike="noStrike" kern="1200" cap="none" spc="0" normalizeH="0" baseline="0" noProof="0" dirty="0">
                <a:ln>
                  <a:noFill/>
                </a:ln>
                <a:solidFill>
                  <a:srgbClr val="9F8E7F"/>
                </a:solidFill>
                <a:effectLst/>
                <a:uLnTx/>
                <a:uFillTx/>
                <a:latin typeface="PT Sans"/>
                <a:ea typeface="PT Sans"/>
                <a:cs typeface="PT Sans"/>
                <a:sym typeface="PT Sans"/>
              </a:rPr>
              <a:t>Figura/Tabla 2. Título auto explicativo.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16927509" y="23734340"/>
            <a:ext cx="14594283" cy="5912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Presenta visualmente tu investigación con viñetas, gráficos y tablas que respalden su estudio.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 err="1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abc</a:t>
            </a:r>
            <a:endParaRPr kumimoji="0" lang="es-419" sz="4199" b="0" i="0" u="none" strike="noStrike" kern="1200" cap="none" spc="0" normalizeH="0" baseline="0" noProof="0" dirty="0">
              <a:ln>
                <a:noFill/>
              </a:ln>
              <a:solidFill>
                <a:srgbClr val="654F49"/>
              </a:solidFill>
              <a:effectLst/>
              <a:uLnTx/>
              <a:uFillTx/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116" name="TextBox 116"/>
          <p:cNvSpPr txBox="1"/>
          <p:nvPr/>
        </p:nvSpPr>
        <p:spPr>
          <a:xfrm>
            <a:off x="16969726" y="36942997"/>
            <a:ext cx="14594283" cy="48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428" b="0" i="0" u="none" strike="noStrike" kern="1200" cap="none" spc="0" normalizeH="0" baseline="0" noProof="0" dirty="0">
                <a:ln>
                  <a:noFill/>
                </a:ln>
                <a:solidFill>
                  <a:srgbClr val="9F8E7F"/>
                </a:solidFill>
                <a:effectLst/>
                <a:uLnTx/>
                <a:uFillTx/>
                <a:latin typeface="PT Sans"/>
                <a:ea typeface="PT Sans"/>
                <a:cs typeface="PT Sans"/>
                <a:sym typeface="PT Sans"/>
              </a:rPr>
              <a:t>Figura/Tabla 3. Título auto explicativo.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8624350" y="17620612"/>
            <a:ext cx="7200000" cy="5330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La metodología explica cómo se lleva a cabo la investigación. Incluye materiales o equipos claves.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a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b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c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d</a:t>
            </a:r>
          </a:p>
          <a:p>
            <a:pPr marL="0" marR="0" lvl="0" indent="0" algn="l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199" b="0" i="0" u="none" strike="noStrike" kern="1200" cap="none" spc="0" normalizeH="0" baseline="0" noProof="0" dirty="0">
                <a:ln>
                  <a:noFill/>
                </a:ln>
                <a:solidFill>
                  <a:srgbClr val="654F49"/>
                </a:solidFill>
                <a:effectLst/>
                <a:uLnTx/>
                <a:uFillTx/>
                <a:latin typeface="Calibri (MS)"/>
                <a:ea typeface="Calibri (MS)"/>
                <a:cs typeface="Calibri (MS)"/>
                <a:sym typeface="Calibri (MS)"/>
              </a:rPr>
              <a:t>e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17926648" y="49024836"/>
            <a:ext cx="6318643" cy="512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600" b="0" i="0" u="none" strike="noStrike" kern="1200" cap="none" spc="0" normalizeH="0" baseline="0" noProof="0" dirty="0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PT Sans"/>
                <a:ea typeface="PT Sans"/>
                <a:cs typeface="PT Sans"/>
                <a:sym typeface="PT Sans"/>
              </a:rPr>
              <a:t>Email: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26081357" y="49024836"/>
            <a:ext cx="6318643" cy="512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600" b="0" i="0" u="none" strike="noStrike" kern="1200" cap="none" spc="0" normalizeH="0" baseline="0" noProof="0" dirty="0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PT Sans"/>
                <a:ea typeface="PT Sans"/>
                <a:cs typeface="PT Sans"/>
                <a:sym typeface="PT Sans"/>
              </a:rPr>
              <a:t>Email:</a:t>
            </a:r>
          </a:p>
        </p:txBody>
      </p:sp>
      <p:sp>
        <p:nvSpPr>
          <p:cNvPr id="120" name="TextBox 120"/>
          <p:cNvSpPr txBox="1"/>
          <p:nvPr/>
        </p:nvSpPr>
        <p:spPr>
          <a:xfrm>
            <a:off x="724065" y="44498277"/>
            <a:ext cx="15100285" cy="48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428" b="0" i="0" u="none" strike="noStrike" kern="1200" cap="none" spc="0" normalizeH="0" baseline="0" noProof="0" dirty="0">
                <a:ln>
                  <a:noFill/>
                </a:ln>
                <a:solidFill>
                  <a:srgbClr val="9F8E7F"/>
                </a:solidFill>
                <a:effectLst/>
                <a:uLnTx/>
                <a:uFillTx/>
                <a:latin typeface="PT Sans"/>
                <a:ea typeface="PT Sans"/>
                <a:cs typeface="PT Sans"/>
                <a:sym typeface="PT Sans"/>
              </a:rPr>
              <a:t>Figura/Tabla 4. Título auto explicativo.</a:t>
            </a:r>
          </a:p>
        </p:txBody>
      </p:sp>
      <p:sp>
        <p:nvSpPr>
          <p:cNvPr id="121" name="TextBox 121"/>
          <p:cNvSpPr txBox="1"/>
          <p:nvPr/>
        </p:nvSpPr>
        <p:spPr>
          <a:xfrm>
            <a:off x="17926648" y="49625826"/>
            <a:ext cx="6318643" cy="512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600" b="0" i="0" u="none" strike="noStrike" kern="1200" cap="none" spc="0" normalizeH="0" baseline="0" noProof="0" dirty="0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PT Sans"/>
                <a:ea typeface="PT Sans"/>
                <a:cs typeface="PT Sans"/>
                <a:sym typeface="PT Sans"/>
              </a:rPr>
              <a:t>RRSS:</a:t>
            </a:r>
          </a:p>
        </p:txBody>
      </p:sp>
      <p:sp>
        <p:nvSpPr>
          <p:cNvPr id="122" name="TextBox 122"/>
          <p:cNvSpPr txBox="1"/>
          <p:nvPr/>
        </p:nvSpPr>
        <p:spPr>
          <a:xfrm>
            <a:off x="26081357" y="49604384"/>
            <a:ext cx="6318643" cy="512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600" b="0" i="0" u="none" strike="noStrike" kern="1200" cap="none" spc="0" normalizeH="0" baseline="0" noProof="0" dirty="0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PT Sans"/>
                <a:ea typeface="PT Sans"/>
                <a:cs typeface="PT Sans"/>
                <a:sym typeface="PT Sans"/>
              </a:rPr>
              <a:t>RRSS:</a:t>
            </a:r>
          </a:p>
        </p:txBody>
      </p:sp>
      <p:sp>
        <p:nvSpPr>
          <p:cNvPr id="123" name="TextBox 123"/>
          <p:cNvSpPr txBox="1"/>
          <p:nvPr/>
        </p:nvSpPr>
        <p:spPr>
          <a:xfrm>
            <a:off x="23472734" y="45921015"/>
            <a:ext cx="4252833" cy="2641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199" b="0" i="0" u="none" strike="noStrike" kern="1200" cap="none" spc="0" normalizeH="0" baseline="0" noProof="0" dirty="0">
                <a:ln>
                  <a:noFill/>
                </a:ln>
                <a:solidFill>
                  <a:srgbClr val="003C70"/>
                </a:solidFill>
                <a:effectLst/>
                <a:uLnTx/>
                <a:uFillTx/>
                <a:latin typeface="PT Sans"/>
                <a:ea typeface="PT Sans"/>
                <a:cs typeface="PT Sans"/>
                <a:sym typeface="PT Sans"/>
              </a:rPr>
              <a:t>Este espacio puede usarse para incluir fotos de ponente o autores principales e información de contacto.</a:t>
            </a:r>
          </a:p>
        </p:txBody>
      </p:sp>
      <p:grpSp>
        <p:nvGrpSpPr>
          <p:cNvPr id="124" name="Group 124"/>
          <p:cNvGrpSpPr>
            <a:grpSpLocks noGrp="1" noUngrp="1" noRot="1" noMove="1" noResize="1"/>
          </p:cNvGrpSpPr>
          <p:nvPr/>
        </p:nvGrpSpPr>
        <p:grpSpPr>
          <a:xfrm>
            <a:off x="22874619" y="570867"/>
            <a:ext cx="8647174" cy="1150722"/>
            <a:chOff x="0" y="0"/>
            <a:chExt cx="11529565" cy="1534296"/>
          </a:xfrm>
        </p:grpSpPr>
        <p:sp>
          <p:nvSpPr>
            <p:cNvPr id="125" name="Freeform 12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752978" y="32152"/>
              <a:ext cx="1441290" cy="1469991"/>
            </a:xfrm>
            <a:custGeom>
              <a:avLst/>
              <a:gdLst/>
              <a:ahLst/>
              <a:cxnLst/>
              <a:rect l="l" t="t" r="r" b="b"/>
              <a:pathLst>
                <a:path w="1441290" h="1469991">
                  <a:moveTo>
                    <a:pt x="0" y="0"/>
                  </a:moveTo>
                  <a:lnTo>
                    <a:pt x="1441290" y="0"/>
                  </a:lnTo>
                  <a:lnTo>
                    <a:pt x="1441290" y="1469991"/>
                  </a:lnTo>
                  <a:lnTo>
                    <a:pt x="0" y="1469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995" r="-995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6" name="TextBox 126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97134" y="38100"/>
              <a:ext cx="1353679" cy="946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554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4864" b="1" i="0" u="none" strike="noStrike" kern="1200" cap="none" spc="0" normalizeH="0" baseline="0" noProof="0" dirty="0">
                  <a:ln>
                    <a:noFill/>
                  </a:ln>
                  <a:solidFill>
                    <a:srgbClr val="003C70"/>
                  </a:solidFill>
                  <a:effectLst/>
                  <a:uLnTx/>
                  <a:uFillTx/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XX</a:t>
              </a:r>
            </a:p>
          </p:txBody>
        </p:sp>
        <p:sp>
          <p:nvSpPr>
            <p:cNvPr id="127" name="TextBox 127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316678" y="380309"/>
              <a:ext cx="5367408" cy="8826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63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2229" b="1" i="0" u="none" strike="noStrike" kern="1200" cap="none" spc="0" normalizeH="0" baseline="0" noProof="0" dirty="0">
                  <a:ln>
                    <a:noFill/>
                  </a:ln>
                  <a:solidFill>
                    <a:srgbClr val="462702"/>
                  </a:solidFill>
                  <a:effectLst/>
                  <a:uLnTx/>
                  <a:uFillTx/>
                  <a:latin typeface="Canva Sans Bold"/>
                  <a:ea typeface="Canva Sans Bold"/>
                  <a:cs typeface="Canva Sans Bold"/>
                  <a:sym typeface="Canva Sans Bold"/>
                </a:rPr>
                <a:t>            CONGRESO 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263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2229" b="1" i="0" u="none" strike="noStrike" kern="1200" cap="none" spc="0" normalizeH="0" baseline="0" noProof="0" dirty="0">
                  <a:ln>
                    <a:noFill/>
                  </a:ln>
                  <a:solidFill>
                    <a:srgbClr val="462702"/>
                  </a:solidFill>
                  <a:effectLst/>
                  <a:uLnTx/>
                  <a:uFillTx/>
                  <a:latin typeface="Canva Sans Bold"/>
                  <a:ea typeface="Canva Sans Bold"/>
                  <a:cs typeface="Canva Sans Bold"/>
                  <a:sym typeface="Canva Sans Bold"/>
                </a:rPr>
                <a:t>COLOMBIANO DE GEOLOGÍA</a:t>
              </a:r>
            </a:p>
          </p:txBody>
        </p:sp>
        <p:sp>
          <p:nvSpPr>
            <p:cNvPr id="128" name="TextBox 128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77099" y="1263684"/>
              <a:ext cx="1288781" cy="2706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70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1216" b="1" i="0" u="none" strike="noStrike" kern="1200" cap="none" spc="137" normalizeH="0" baseline="0" noProof="0" dirty="0">
                  <a:ln>
                    <a:noFill/>
                  </a:ln>
                  <a:solidFill>
                    <a:srgbClr val="769363"/>
                  </a:solidFill>
                  <a:effectLst/>
                  <a:uLnTx/>
                  <a:uFillTx/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CCG2025</a:t>
              </a:r>
            </a:p>
          </p:txBody>
        </p:sp>
        <p:sp>
          <p:nvSpPr>
            <p:cNvPr id="129" name="Freeform 12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68223" y="137717"/>
              <a:ext cx="1061342" cy="1258862"/>
            </a:xfrm>
            <a:custGeom>
              <a:avLst/>
              <a:gdLst/>
              <a:ahLst/>
              <a:cxnLst/>
              <a:rect l="l" t="t" r="r" b="b"/>
              <a:pathLst>
                <a:path w="1061342" h="1258862">
                  <a:moveTo>
                    <a:pt x="0" y="0"/>
                  </a:moveTo>
                  <a:lnTo>
                    <a:pt x="1061342" y="0"/>
                  </a:lnTo>
                  <a:lnTo>
                    <a:pt x="1061342" y="1258862"/>
                  </a:lnTo>
                  <a:lnTo>
                    <a:pt x="0" y="1258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" name="TextBox 130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2804" y="1100978"/>
              <a:ext cx="1256929" cy="2342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12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1092" b="1" i="0" u="none" strike="noStrike" kern="1200" cap="none" spc="0" normalizeH="0" baseline="0" noProof="0" dirty="0">
                  <a:ln>
                    <a:noFill/>
                  </a:ln>
                  <a:solidFill>
                    <a:srgbClr val="003C70"/>
                  </a:solidFill>
                  <a:effectLst/>
                  <a:uLnTx/>
                  <a:uFillTx/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Cali</a:t>
              </a:r>
            </a:p>
          </p:txBody>
        </p:sp>
        <p:sp>
          <p:nvSpPr>
            <p:cNvPr id="131" name="TextBox 13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66087" y="227448"/>
              <a:ext cx="1523646" cy="5396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8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2484" b="1" i="0" u="none" strike="noStrike" kern="1200" cap="none" spc="0" normalizeH="0" baseline="0" noProof="0" dirty="0">
                  <a:ln>
                    <a:noFill/>
                  </a:ln>
                  <a:solidFill>
                    <a:srgbClr val="003C70"/>
                  </a:solidFill>
                  <a:effectLst/>
                  <a:uLnTx/>
                  <a:uFillTx/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13 al 15</a:t>
              </a:r>
            </a:p>
          </p:txBody>
        </p:sp>
        <p:grpSp>
          <p:nvGrpSpPr>
            <p:cNvPr id="132" name="Group 132"/>
            <p:cNvGrpSpPr>
              <a:grpSpLocks noGrp="1" noUngrp="1" noRot="1" noMove="1" noResize="1"/>
            </p:cNvGrpSpPr>
            <p:nvPr/>
          </p:nvGrpSpPr>
          <p:grpSpPr>
            <a:xfrm>
              <a:off x="0" y="671272"/>
              <a:ext cx="1134309" cy="405853"/>
              <a:chOff x="0" y="0"/>
              <a:chExt cx="221816" cy="79365"/>
            </a:xfrm>
          </p:grpSpPr>
          <p:sp>
            <p:nvSpPr>
              <p:cNvPr id="133" name="Freeform 133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221816" cy="79365"/>
              </a:xfrm>
              <a:custGeom>
                <a:avLst/>
                <a:gdLst/>
                <a:ahLst/>
                <a:cxnLst/>
                <a:rect l="l" t="t" r="r" b="b"/>
                <a:pathLst>
                  <a:path w="221816" h="79365">
                    <a:moveTo>
                      <a:pt x="39683" y="0"/>
                    </a:moveTo>
                    <a:lnTo>
                      <a:pt x="182133" y="0"/>
                    </a:lnTo>
                    <a:cubicBezTo>
                      <a:pt x="204049" y="0"/>
                      <a:pt x="221816" y="17766"/>
                      <a:pt x="221816" y="39683"/>
                    </a:cubicBezTo>
                    <a:lnTo>
                      <a:pt x="221816" y="39683"/>
                    </a:lnTo>
                    <a:cubicBezTo>
                      <a:pt x="221816" y="50207"/>
                      <a:pt x="217635" y="60300"/>
                      <a:pt x="210193" y="67742"/>
                    </a:cubicBezTo>
                    <a:cubicBezTo>
                      <a:pt x="202751" y="75184"/>
                      <a:pt x="192658" y="79365"/>
                      <a:pt x="182133" y="79365"/>
                    </a:cubicBezTo>
                    <a:lnTo>
                      <a:pt x="39683" y="79365"/>
                    </a:lnTo>
                    <a:cubicBezTo>
                      <a:pt x="29158" y="79365"/>
                      <a:pt x="19065" y="75184"/>
                      <a:pt x="11623" y="67742"/>
                    </a:cubicBezTo>
                    <a:cubicBezTo>
                      <a:pt x="4181" y="60300"/>
                      <a:pt x="0" y="50207"/>
                      <a:pt x="0" y="39683"/>
                    </a:cubicBezTo>
                    <a:lnTo>
                      <a:pt x="0" y="39683"/>
                    </a:lnTo>
                    <a:cubicBezTo>
                      <a:pt x="0" y="29158"/>
                      <a:pt x="4181" y="19065"/>
                      <a:pt x="11623" y="11623"/>
                    </a:cubicBezTo>
                    <a:cubicBezTo>
                      <a:pt x="19065" y="4181"/>
                      <a:pt x="29158" y="0"/>
                      <a:pt x="39683" y="0"/>
                    </a:cubicBezTo>
                    <a:close/>
                  </a:path>
                </a:pathLst>
              </a:custGeom>
              <a:solidFill>
                <a:srgbClr val="472700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419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4" name="TextBox 134"/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9525"/>
                <a:ext cx="221816" cy="88890"/>
              </a:xfrm>
              <a:prstGeom prst="rect">
                <a:avLst/>
              </a:prstGeom>
            </p:spPr>
            <p:txBody>
              <a:bodyPr lIns="69824" tIns="69824" rIns="69824" bIns="69824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514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419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5" name="Group 135"/>
            <p:cNvGrpSpPr>
              <a:grpSpLocks noGrp="1" noUngrp="1" noRot="1" noMove="1" noResize="1"/>
            </p:cNvGrpSpPr>
            <p:nvPr/>
          </p:nvGrpSpPr>
          <p:grpSpPr>
            <a:xfrm>
              <a:off x="815866" y="671272"/>
              <a:ext cx="1239954" cy="405853"/>
              <a:chOff x="0" y="0"/>
              <a:chExt cx="242475" cy="79365"/>
            </a:xfrm>
          </p:grpSpPr>
          <p:sp>
            <p:nvSpPr>
              <p:cNvPr id="136" name="Freeform 136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242475" cy="79365"/>
              </a:xfrm>
              <a:custGeom>
                <a:avLst/>
                <a:gdLst/>
                <a:ahLst/>
                <a:cxnLst/>
                <a:rect l="l" t="t" r="r" b="b"/>
                <a:pathLst>
                  <a:path w="242475" h="79365">
                    <a:moveTo>
                      <a:pt x="39683" y="0"/>
                    </a:moveTo>
                    <a:lnTo>
                      <a:pt x="202792" y="0"/>
                    </a:lnTo>
                    <a:cubicBezTo>
                      <a:pt x="213317" y="0"/>
                      <a:pt x="223410" y="4181"/>
                      <a:pt x="230852" y="11623"/>
                    </a:cubicBezTo>
                    <a:cubicBezTo>
                      <a:pt x="238294" y="19065"/>
                      <a:pt x="242475" y="29158"/>
                      <a:pt x="242475" y="39683"/>
                    </a:cubicBezTo>
                    <a:lnTo>
                      <a:pt x="242475" y="39683"/>
                    </a:lnTo>
                    <a:cubicBezTo>
                      <a:pt x="242475" y="50207"/>
                      <a:pt x="238294" y="60300"/>
                      <a:pt x="230852" y="67742"/>
                    </a:cubicBezTo>
                    <a:cubicBezTo>
                      <a:pt x="223410" y="75184"/>
                      <a:pt x="213317" y="79365"/>
                      <a:pt x="202792" y="79365"/>
                    </a:cubicBezTo>
                    <a:lnTo>
                      <a:pt x="39683" y="79365"/>
                    </a:lnTo>
                    <a:cubicBezTo>
                      <a:pt x="29158" y="79365"/>
                      <a:pt x="19065" y="75184"/>
                      <a:pt x="11623" y="67742"/>
                    </a:cubicBezTo>
                    <a:cubicBezTo>
                      <a:pt x="4181" y="60300"/>
                      <a:pt x="0" y="50207"/>
                      <a:pt x="0" y="39683"/>
                    </a:cubicBezTo>
                    <a:lnTo>
                      <a:pt x="0" y="39683"/>
                    </a:lnTo>
                    <a:cubicBezTo>
                      <a:pt x="0" y="29158"/>
                      <a:pt x="4181" y="19065"/>
                      <a:pt x="11623" y="11623"/>
                    </a:cubicBezTo>
                    <a:cubicBezTo>
                      <a:pt x="19065" y="4181"/>
                      <a:pt x="29158" y="0"/>
                      <a:pt x="39683" y="0"/>
                    </a:cubicBezTo>
                    <a:close/>
                  </a:path>
                </a:pathLst>
              </a:custGeom>
              <a:solidFill>
                <a:srgbClr val="769363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419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7" name="TextBox 137"/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9525"/>
                <a:ext cx="242475" cy="88890"/>
              </a:xfrm>
              <a:prstGeom prst="rect">
                <a:avLst/>
              </a:prstGeom>
            </p:spPr>
            <p:txBody>
              <a:bodyPr lIns="69824" tIns="69824" rIns="69824" bIns="69824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514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419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8" name="Group 138"/>
            <p:cNvGrpSpPr>
              <a:grpSpLocks noGrp="1" noUngrp="1" noRot="1" noMove="1" noResize="1"/>
            </p:cNvGrpSpPr>
            <p:nvPr/>
          </p:nvGrpSpPr>
          <p:grpSpPr>
            <a:xfrm>
              <a:off x="737519" y="674050"/>
              <a:ext cx="444732" cy="400298"/>
              <a:chOff x="0" y="0"/>
              <a:chExt cx="86968" cy="78279"/>
            </a:xfrm>
          </p:grpSpPr>
          <p:sp>
            <p:nvSpPr>
              <p:cNvPr id="139" name="Freeform 139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86968" cy="78279"/>
              </a:xfrm>
              <a:custGeom>
                <a:avLst/>
                <a:gdLst/>
                <a:ahLst/>
                <a:cxnLst/>
                <a:rect l="l" t="t" r="r" b="b"/>
                <a:pathLst>
                  <a:path w="86968" h="78279">
                    <a:moveTo>
                      <a:pt x="0" y="0"/>
                    </a:moveTo>
                    <a:lnTo>
                      <a:pt x="86968" y="0"/>
                    </a:lnTo>
                    <a:lnTo>
                      <a:pt x="86968" y="78279"/>
                    </a:lnTo>
                    <a:lnTo>
                      <a:pt x="0" y="78279"/>
                    </a:lnTo>
                    <a:close/>
                  </a:path>
                </a:pathLst>
              </a:custGeom>
              <a:solidFill>
                <a:srgbClr val="472700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419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0" name="TextBox 140"/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9525"/>
                <a:ext cx="86968" cy="87804"/>
              </a:xfrm>
              <a:prstGeom prst="rect">
                <a:avLst/>
              </a:prstGeom>
            </p:spPr>
            <p:txBody>
              <a:bodyPr lIns="69824" tIns="69824" rIns="69824" bIns="69824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514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419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41" name="TextBox 14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272" y="702368"/>
              <a:ext cx="1158978" cy="3380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93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1679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Agosto</a:t>
              </a:r>
            </a:p>
          </p:txBody>
        </p:sp>
        <p:sp>
          <p:nvSpPr>
            <p:cNvPr id="142" name="TextBox 142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82250" y="702368"/>
              <a:ext cx="873570" cy="3380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93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1679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2025</a:t>
              </a:r>
            </a:p>
          </p:txBody>
        </p:sp>
        <p:sp>
          <p:nvSpPr>
            <p:cNvPr id="143" name="AutoShape 14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V="1">
              <a:off x="2352928" y="32152"/>
              <a:ext cx="0" cy="1469991"/>
            </a:xfrm>
            <a:prstGeom prst="line">
              <a:avLst/>
            </a:prstGeom>
            <a:ln w="63500" cap="flat">
              <a:solidFill>
                <a:srgbClr val="4727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4" name="AutoShape 14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V="1">
              <a:off x="10074499" y="32152"/>
              <a:ext cx="0" cy="1469991"/>
            </a:xfrm>
            <a:prstGeom prst="line">
              <a:avLst/>
            </a:prstGeom>
            <a:ln w="63500" cap="flat">
              <a:solidFill>
                <a:srgbClr val="4727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45" name="Imagen 144" descr="Imagen que contiene Flecha&#10;&#10;Descripción generada automáticamente">
            <a:extLst>
              <a:ext uri="{FF2B5EF4-FFF2-40B4-BE49-F238E27FC236}">
                <a16:creationId xmlns:a16="http://schemas.microsoft.com/office/drawing/2014/main" id="{240ADB28-24FB-EB5D-360F-912D760C37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32" y="2180827"/>
            <a:ext cx="4645664" cy="4645664"/>
          </a:xfrm>
          <a:prstGeom prst="rect">
            <a:avLst/>
          </a:prstGeom>
        </p:spPr>
      </p:pic>
      <p:grpSp>
        <p:nvGrpSpPr>
          <p:cNvPr id="146" name="Group 52">
            <a:extLst>
              <a:ext uri="{FF2B5EF4-FFF2-40B4-BE49-F238E27FC236}">
                <a16:creationId xmlns:a16="http://schemas.microsoft.com/office/drawing/2014/main" id="{A4825CE9-0618-BE15-DBCA-D89042088A20}"/>
              </a:ext>
            </a:extLst>
          </p:cNvPr>
          <p:cNvGrpSpPr/>
          <p:nvPr/>
        </p:nvGrpSpPr>
        <p:grpSpPr>
          <a:xfrm>
            <a:off x="919915" y="8253693"/>
            <a:ext cx="1542857" cy="1542857"/>
            <a:chOff x="0" y="0"/>
            <a:chExt cx="800647" cy="800647"/>
          </a:xfrm>
          <a:solidFill>
            <a:schemeClr val="tx1"/>
          </a:solidFill>
        </p:grpSpPr>
        <p:sp>
          <p:nvSpPr>
            <p:cNvPr id="147" name="Freeform 53">
              <a:extLst>
                <a:ext uri="{FF2B5EF4-FFF2-40B4-BE49-F238E27FC236}">
                  <a16:creationId xmlns:a16="http://schemas.microsoft.com/office/drawing/2014/main" id="{F59AA809-41B1-42B7-994E-4EDE68CA22EC}"/>
                </a:ext>
              </a:extLst>
            </p:cNvPr>
            <p:cNvSpPr/>
            <p:nvPr/>
          </p:nvSpPr>
          <p:spPr>
            <a:xfrm>
              <a:off x="0" y="0"/>
              <a:ext cx="800647" cy="800647"/>
            </a:xfrm>
            <a:custGeom>
              <a:avLst/>
              <a:gdLst/>
              <a:ahLst/>
              <a:cxnLst/>
              <a:rect l="l" t="t" r="r" b="b"/>
              <a:pathLst>
                <a:path w="800647" h="800647">
                  <a:moveTo>
                    <a:pt x="400324" y="0"/>
                  </a:moveTo>
                  <a:cubicBezTo>
                    <a:pt x="179231" y="0"/>
                    <a:pt x="0" y="179231"/>
                    <a:pt x="0" y="400324"/>
                  </a:cubicBezTo>
                  <a:cubicBezTo>
                    <a:pt x="0" y="621416"/>
                    <a:pt x="179231" y="800647"/>
                    <a:pt x="400324" y="800647"/>
                  </a:cubicBezTo>
                  <a:cubicBezTo>
                    <a:pt x="621416" y="800647"/>
                    <a:pt x="800647" y="621416"/>
                    <a:pt x="800647" y="400324"/>
                  </a:cubicBezTo>
                  <a:cubicBezTo>
                    <a:pt x="800647" y="179231"/>
                    <a:pt x="621416" y="0"/>
                    <a:pt x="40032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419" noProof="0" dirty="0">
                <a:solidFill>
                  <a:schemeClr val="bg1"/>
                </a:solidFill>
              </a:endParaRPr>
            </a:p>
          </p:txBody>
        </p:sp>
        <p:sp>
          <p:nvSpPr>
            <p:cNvPr id="148" name="TextBox 54">
              <a:extLst>
                <a:ext uri="{FF2B5EF4-FFF2-40B4-BE49-F238E27FC236}">
                  <a16:creationId xmlns:a16="http://schemas.microsoft.com/office/drawing/2014/main" id="{AAB262D6-DB53-1DDB-4591-54A071718215}"/>
                </a:ext>
              </a:extLst>
            </p:cNvPr>
            <p:cNvSpPr txBox="1"/>
            <p:nvPr/>
          </p:nvSpPr>
          <p:spPr>
            <a:xfrm>
              <a:off x="75061" y="3660"/>
              <a:ext cx="650526" cy="721927"/>
            </a:xfrm>
            <a:prstGeom prst="rect">
              <a:avLst/>
            </a:prstGeom>
            <a:noFill/>
          </p:spPr>
          <p:txBody>
            <a:bodyPr lIns="50179" tIns="50179" rIns="50179" bIns="50179" rtlCol="0" anchor="ctr"/>
            <a:lstStyle/>
            <a:p>
              <a:pPr algn="ctr">
                <a:lnSpc>
                  <a:spcPts val="8571"/>
                </a:lnSpc>
              </a:pPr>
              <a:r>
                <a:rPr lang="es-419" sz="5357" b="1" spc="482" noProof="0" dirty="0">
                  <a:solidFill>
                    <a:schemeClr val="bg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</a:t>
              </a:r>
            </a:p>
          </p:txBody>
        </p:sp>
      </p:grpSp>
      <p:grpSp>
        <p:nvGrpSpPr>
          <p:cNvPr id="149" name="Group 60">
            <a:extLst>
              <a:ext uri="{FF2B5EF4-FFF2-40B4-BE49-F238E27FC236}">
                <a16:creationId xmlns:a16="http://schemas.microsoft.com/office/drawing/2014/main" id="{09D13595-7480-25FB-C59E-85D81FECC766}"/>
              </a:ext>
            </a:extLst>
          </p:cNvPr>
          <p:cNvGrpSpPr/>
          <p:nvPr/>
        </p:nvGrpSpPr>
        <p:grpSpPr>
          <a:xfrm>
            <a:off x="16927509" y="8109053"/>
            <a:ext cx="1542857" cy="1687497"/>
            <a:chOff x="0" y="-75059"/>
            <a:chExt cx="800647" cy="875706"/>
          </a:xfrm>
          <a:solidFill>
            <a:schemeClr val="tx1"/>
          </a:solidFill>
        </p:grpSpPr>
        <p:sp>
          <p:nvSpPr>
            <p:cNvPr id="150" name="Freeform 61">
              <a:extLst>
                <a:ext uri="{FF2B5EF4-FFF2-40B4-BE49-F238E27FC236}">
                  <a16:creationId xmlns:a16="http://schemas.microsoft.com/office/drawing/2014/main" id="{E00D0A4E-6BA5-08F7-B6F5-49D7DB387A87}"/>
                </a:ext>
              </a:extLst>
            </p:cNvPr>
            <p:cNvSpPr/>
            <p:nvPr/>
          </p:nvSpPr>
          <p:spPr>
            <a:xfrm>
              <a:off x="0" y="0"/>
              <a:ext cx="800647" cy="800647"/>
            </a:xfrm>
            <a:custGeom>
              <a:avLst/>
              <a:gdLst/>
              <a:ahLst/>
              <a:cxnLst/>
              <a:rect l="l" t="t" r="r" b="b"/>
              <a:pathLst>
                <a:path w="800647" h="800647">
                  <a:moveTo>
                    <a:pt x="400324" y="0"/>
                  </a:moveTo>
                  <a:cubicBezTo>
                    <a:pt x="179231" y="0"/>
                    <a:pt x="0" y="179231"/>
                    <a:pt x="0" y="400324"/>
                  </a:cubicBezTo>
                  <a:cubicBezTo>
                    <a:pt x="0" y="621416"/>
                    <a:pt x="179231" y="800647"/>
                    <a:pt x="400324" y="800647"/>
                  </a:cubicBezTo>
                  <a:cubicBezTo>
                    <a:pt x="621416" y="800647"/>
                    <a:pt x="800647" y="621416"/>
                    <a:pt x="800647" y="400324"/>
                  </a:cubicBezTo>
                  <a:cubicBezTo>
                    <a:pt x="800647" y="179231"/>
                    <a:pt x="621416" y="0"/>
                    <a:pt x="40032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419" noProof="0" dirty="0">
                <a:solidFill>
                  <a:schemeClr val="bg1"/>
                </a:solidFill>
              </a:endParaRPr>
            </a:p>
          </p:txBody>
        </p:sp>
        <p:sp>
          <p:nvSpPr>
            <p:cNvPr id="151" name="TextBox 62">
              <a:extLst>
                <a:ext uri="{FF2B5EF4-FFF2-40B4-BE49-F238E27FC236}">
                  <a16:creationId xmlns:a16="http://schemas.microsoft.com/office/drawing/2014/main" id="{58D3B6C0-3A95-B1F3-054B-F801A2A23CE1}"/>
                </a:ext>
              </a:extLst>
            </p:cNvPr>
            <p:cNvSpPr txBox="1"/>
            <p:nvPr/>
          </p:nvSpPr>
          <p:spPr>
            <a:xfrm>
              <a:off x="75061" y="-75059"/>
              <a:ext cx="650526" cy="800647"/>
            </a:xfrm>
            <a:prstGeom prst="rect">
              <a:avLst/>
            </a:prstGeom>
            <a:noFill/>
          </p:spPr>
          <p:txBody>
            <a:bodyPr lIns="50179" tIns="50179" rIns="50179" bIns="50179" rtlCol="0" anchor="ctr"/>
            <a:lstStyle/>
            <a:p>
              <a:pPr algn="ctr">
                <a:lnSpc>
                  <a:spcPts val="8571"/>
                </a:lnSpc>
              </a:pPr>
              <a:r>
                <a:rPr lang="es-419" sz="5357" b="1" spc="482" noProof="0" dirty="0">
                  <a:solidFill>
                    <a:schemeClr val="bg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</a:t>
              </a:r>
            </a:p>
          </p:txBody>
        </p:sp>
      </p:grpSp>
      <p:grpSp>
        <p:nvGrpSpPr>
          <p:cNvPr id="152" name="Group 68">
            <a:extLst>
              <a:ext uri="{FF2B5EF4-FFF2-40B4-BE49-F238E27FC236}">
                <a16:creationId xmlns:a16="http://schemas.microsoft.com/office/drawing/2014/main" id="{39FCE9C7-7A5B-A304-3D2E-32186FF429E5}"/>
              </a:ext>
            </a:extLst>
          </p:cNvPr>
          <p:cNvGrpSpPr/>
          <p:nvPr/>
        </p:nvGrpSpPr>
        <p:grpSpPr>
          <a:xfrm>
            <a:off x="724065" y="15530113"/>
            <a:ext cx="1542857" cy="1542857"/>
            <a:chOff x="0" y="0"/>
            <a:chExt cx="800647" cy="800647"/>
          </a:xfrm>
          <a:solidFill>
            <a:schemeClr val="tx1"/>
          </a:solidFill>
        </p:grpSpPr>
        <p:sp>
          <p:nvSpPr>
            <p:cNvPr id="153" name="Freeform 69">
              <a:extLst>
                <a:ext uri="{FF2B5EF4-FFF2-40B4-BE49-F238E27FC236}">
                  <a16:creationId xmlns:a16="http://schemas.microsoft.com/office/drawing/2014/main" id="{707724E6-9E1B-5136-D2A4-4F8ECC9B7B2E}"/>
                </a:ext>
              </a:extLst>
            </p:cNvPr>
            <p:cNvSpPr/>
            <p:nvPr/>
          </p:nvSpPr>
          <p:spPr>
            <a:xfrm>
              <a:off x="0" y="0"/>
              <a:ext cx="800647" cy="800647"/>
            </a:xfrm>
            <a:custGeom>
              <a:avLst/>
              <a:gdLst/>
              <a:ahLst/>
              <a:cxnLst/>
              <a:rect l="l" t="t" r="r" b="b"/>
              <a:pathLst>
                <a:path w="800647" h="800647">
                  <a:moveTo>
                    <a:pt x="400324" y="0"/>
                  </a:moveTo>
                  <a:cubicBezTo>
                    <a:pt x="179231" y="0"/>
                    <a:pt x="0" y="179231"/>
                    <a:pt x="0" y="400324"/>
                  </a:cubicBezTo>
                  <a:cubicBezTo>
                    <a:pt x="0" y="621416"/>
                    <a:pt x="179231" y="800647"/>
                    <a:pt x="400324" y="800647"/>
                  </a:cubicBezTo>
                  <a:cubicBezTo>
                    <a:pt x="621416" y="800647"/>
                    <a:pt x="800647" y="621416"/>
                    <a:pt x="800647" y="400324"/>
                  </a:cubicBezTo>
                  <a:cubicBezTo>
                    <a:pt x="800647" y="179231"/>
                    <a:pt x="621416" y="0"/>
                    <a:pt x="40032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419" noProof="0" dirty="0">
                <a:solidFill>
                  <a:schemeClr val="bg1"/>
                </a:solidFill>
              </a:endParaRPr>
            </a:p>
          </p:txBody>
        </p:sp>
        <p:sp>
          <p:nvSpPr>
            <p:cNvPr id="154" name="TextBox 70">
              <a:extLst>
                <a:ext uri="{FF2B5EF4-FFF2-40B4-BE49-F238E27FC236}">
                  <a16:creationId xmlns:a16="http://schemas.microsoft.com/office/drawing/2014/main" id="{278EA7D7-7D4E-4413-D3D2-8D5EF662D0F5}"/>
                </a:ext>
              </a:extLst>
            </p:cNvPr>
            <p:cNvSpPr txBox="1"/>
            <p:nvPr/>
          </p:nvSpPr>
          <p:spPr>
            <a:xfrm>
              <a:off x="75061" y="22578"/>
              <a:ext cx="650526" cy="703009"/>
            </a:xfrm>
            <a:prstGeom prst="rect">
              <a:avLst/>
            </a:prstGeom>
            <a:noFill/>
          </p:spPr>
          <p:txBody>
            <a:bodyPr lIns="50179" tIns="50179" rIns="50179" bIns="50179" rtlCol="0" anchor="ctr"/>
            <a:lstStyle/>
            <a:p>
              <a:pPr algn="ctr">
                <a:lnSpc>
                  <a:spcPts val="8571"/>
                </a:lnSpc>
              </a:pPr>
              <a:r>
                <a:rPr lang="es-419" sz="5357" b="1" spc="482" noProof="0" dirty="0">
                  <a:solidFill>
                    <a:schemeClr val="bg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3</a:t>
              </a:r>
            </a:p>
          </p:txBody>
        </p:sp>
      </p:grpSp>
      <p:grpSp>
        <p:nvGrpSpPr>
          <p:cNvPr id="155" name="Group 79">
            <a:extLst>
              <a:ext uri="{FF2B5EF4-FFF2-40B4-BE49-F238E27FC236}">
                <a16:creationId xmlns:a16="http://schemas.microsoft.com/office/drawing/2014/main" id="{ED816B5D-C75B-3640-A546-30944D74A7EB}"/>
              </a:ext>
            </a:extLst>
          </p:cNvPr>
          <p:cNvGrpSpPr/>
          <p:nvPr/>
        </p:nvGrpSpPr>
        <p:grpSpPr>
          <a:xfrm>
            <a:off x="724065" y="23196966"/>
            <a:ext cx="1542857" cy="1542857"/>
            <a:chOff x="0" y="0"/>
            <a:chExt cx="800647" cy="800647"/>
          </a:xfrm>
          <a:solidFill>
            <a:schemeClr val="tx1"/>
          </a:solidFill>
        </p:grpSpPr>
        <p:sp>
          <p:nvSpPr>
            <p:cNvPr id="156" name="Freeform 80">
              <a:extLst>
                <a:ext uri="{FF2B5EF4-FFF2-40B4-BE49-F238E27FC236}">
                  <a16:creationId xmlns:a16="http://schemas.microsoft.com/office/drawing/2014/main" id="{0BF44205-AA25-A025-6CE5-BA88E7D13AAF}"/>
                </a:ext>
              </a:extLst>
            </p:cNvPr>
            <p:cNvSpPr/>
            <p:nvPr/>
          </p:nvSpPr>
          <p:spPr>
            <a:xfrm>
              <a:off x="0" y="0"/>
              <a:ext cx="800647" cy="800647"/>
            </a:xfrm>
            <a:custGeom>
              <a:avLst/>
              <a:gdLst/>
              <a:ahLst/>
              <a:cxnLst/>
              <a:rect l="l" t="t" r="r" b="b"/>
              <a:pathLst>
                <a:path w="800647" h="800647">
                  <a:moveTo>
                    <a:pt x="400324" y="0"/>
                  </a:moveTo>
                  <a:cubicBezTo>
                    <a:pt x="179231" y="0"/>
                    <a:pt x="0" y="179231"/>
                    <a:pt x="0" y="400324"/>
                  </a:cubicBezTo>
                  <a:cubicBezTo>
                    <a:pt x="0" y="621416"/>
                    <a:pt x="179231" y="800647"/>
                    <a:pt x="400324" y="800647"/>
                  </a:cubicBezTo>
                  <a:cubicBezTo>
                    <a:pt x="621416" y="800647"/>
                    <a:pt x="800647" y="621416"/>
                    <a:pt x="800647" y="400324"/>
                  </a:cubicBezTo>
                  <a:cubicBezTo>
                    <a:pt x="800647" y="179231"/>
                    <a:pt x="621416" y="0"/>
                    <a:pt x="40032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419" noProof="0" dirty="0"/>
            </a:p>
          </p:txBody>
        </p:sp>
        <p:sp>
          <p:nvSpPr>
            <p:cNvPr id="157" name="TextBox 81">
              <a:extLst>
                <a:ext uri="{FF2B5EF4-FFF2-40B4-BE49-F238E27FC236}">
                  <a16:creationId xmlns:a16="http://schemas.microsoft.com/office/drawing/2014/main" id="{1D90694A-F75B-B8B2-5FF2-A98FF8AB00B5}"/>
                </a:ext>
              </a:extLst>
            </p:cNvPr>
            <p:cNvSpPr txBox="1"/>
            <p:nvPr/>
          </p:nvSpPr>
          <p:spPr>
            <a:xfrm>
              <a:off x="75061" y="15747"/>
              <a:ext cx="650526" cy="709841"/>
            </a:xfrm>
            <a:prstGeom prst="rect">
              <a:avLst/>
            </a:prstGeom>
            <a:noFill/>
          </p:spPr>
          <p:txBody>
            <a:bodyPr lIns="50179" tIns="50179" rIns="50179" bIns="50179" rtlCol="0" anchor="ctr"/>
            <a:lstStyle/>
            <a:p>
              <a:pPr algn="ctr">
                <a:lnSpc>
                  <a:spcPts val="8571"/>
                </a:lnSpc>
              </a:pPr>
              <a:r>
                <a:rPr lang="es-419" sz="5357" b="1" spc="482" noProof="0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4</a:t>
              </a:r>
            </a:p>
          </p:txBody>
        </p:sp>
      </p:grpSp>
      <p:grpSp>
        <p:nvGrpSpPr>
          <p:cNvPr id="158" name="Group 90">
            <a:extLst>
              <a:ext uri="{FF2B5EF4-FFF2-40B4-BE49-F238E27FC236}">
                <a16:creationId xmlns:a16="http://schemas.microsoft.com/office/drawing/2014/main" id="{2CAC2BE4-F871-CBC7-D43C-01CD8068184B}"/>
              </a:ext>
            </a:extLst>
          </p:cNvPr>
          <p:cNvGrpSpPr/>
          <p:nvPr/>
        </p:nvGrpSpPr>
        <p:grpSpPr>
          <a:xfrm>
            <a:off x="16927509" y="21719965"/>
            <a:ext cx="1542857" cy="1598178"/>
            <a:chOff x="0" y="-28708"/>
            <a:chExt cx="800647" cy="829355"/>
          </a:xfrm>
          <a:solidFill>
            <a:schemeClr val="tx1"/>
          </a:solidFill>
        </p:grpSpPr>
        <p:sp>
          <p:nvSpPr>
            <p:cNvPr id="159" name="Freeform 91">
              <a:extLst>
                <a:ext uri="{FF2B5EF4-FFF2-40B4-BE49-F238E27FC236}">
                  <a16:creationId xmlns:a16="http://schemas.microsoft.com/office/drawing/2014/main" id="{30535F6D-83CD-A6AE-2107-D3263C734A2E}"/>
                </a:ext>
              </a:extLst>
            </p:cNvPr>
            <p:cNvSpPr/>
            <p:nvPr/>
          </p:nvSpPr>
          <p:spPr>
            <a:xfrm>
              <a:off x="0" y="0"/>
              <a:ext cx="800647" cy="800647"/>
            </a:xfrm>
            <a:custGeom>
              <a:avLst/>
              <a:gdLst/>
              <a:ahLst/>
              <a:cxnLst/>
              <a:rect l="l" t="t" r="r" b="b"/>
              <a:pathLst>
                <a:path w="800647" h="800647">
                  <a:moveTo>
                    <a:pt x="400324" y="0"/>
                  </a:moveTo>
                  <a:cubicBezTo>
                    <a:pt x="179231" y="0"/>
                    <a:pt x="0" y="179231"/>
                    <a:pt x="0" y="400324"/>
                  </a:cubicBezTo>
                  <a:cubicBezTo>
                    <a:pt x="0" y="621416"/>
                    <a:pt x="179231" y="800647"/>
                    <a:pt x="400324" y="800647"/>
                  </a:cubicBezTo>
                  <a:cubicBezTo>
                    <a:pt x="621416" y="800647"/>
                    <a:pt x="800647" y="621416"/>
                    <a:pt x="800647" y="400324"/>
                  </a:cubicBezTo>
                  <a:cubicBezTo>
                    <a:pt x="800647" y="179231"/>
                    <a:pt x="621416" y="0"/>
                    <a:pt x="40032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419" noProof="0" dirty="0"/>
            </a:p>
          </p:txBody>
        </p:sp>
        <p:sp>
          <p:nvSpPr>
            <p:cNvPr id="160" name="TextBox 92">
              <a:extLst>
                <a:ext uri="{FF2B5EF4-FFF2-40B4-BE49-F238E27FC236}">
                  <a16:creationId xmlns:a16="http://schemas.microsoft.com/office/drawing/2014/main" id="{1198AC96-3976-4372-8F98-C40563F59836}"/>
                </a:ext>
              </a:extLst>
            </p:cNvPr>
            <p:cNvSpPr txBox="1"/>
            <p:nvPr/>
          </p:nvSpPr>
          <p:spPr>
            <a:xfrm>
              <a:off x="75061" y="-28708"/>
              <a:ext cx="650526" cy="754295"/>
            </a:xfrm>
            <a:prstGeom prst="rect">
              <a:avLst/>
            </a:prstGeom>
            <a:noFill/>
          </p:spPr>
          <p:txBody>
            <a:bodyPr lIns="50179" tIns="50179" rIns="50179" bIns="50179" rtlCol="0" anchor="ctr"/>
            <a:lstStyle/>
            <a:p>
              <a:pPr algn="ctr">
                <a:lnSpc>
                  <a:spcPts val="8571"/>
                </a:lnSpc>
              </a:pPr>
              <a:r>
                <a:rPr lang="es-419" sz="5357" b="1" spc="482" noProof="0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5</a:t>
              </a:r>
            </a:p>
          </p:txBody>
        </p:sp>
      </p:grpSp>
      <p:grpSp>
        <p:nvGrpSpPr>
          <p:cNvPr id="161" name="Group 101">
            <a:extLst>
              <a:ext uri="{FF2B5EF4-FFF2-40B4-BE49-F238E27FC236}">
                <a16:creationId xmlns:a16="http://schemas.microsoft.com/office/drawing/2014/main" id="{42154A3C-0042-79C5-3415-1D7DA1623215}"/>
              </a:ext>
            </a:extLst>
          </p:cNvPr>
          <p:cNvGrpSpPr/>
          <p:nvPr/>
        </p:nvGrpSpPr>
        <p:grpSpPr>
          <a:xfrm>
            <a:off x="16927509" y="38895634"/>
            <a:ext cx="1542857" cy="1639676"/>
            <a:chOff x="0" y="-50243"/>
            <a:chExt cx="800647" cy="850890"/>
          </a:xfrm>
          <a:solidFill>
            <a:schemeClr val="tx1"/>
          </a:solidFill>
        </p:grpSpPr>
        <p:sp>
          <p:nvSpPr>
            <p:cNvPr id="162" name="Freeform 102">
              <a:extLst>
                <a:ext uri="{FF2B5EF4-FFF2-40B4-BE49-F238E27FC236}">
                  <a16:creationId xmlns:a16="http://schemas.microsoft.com/office/drawing/2014/main" id="{5C77846E-82E6-8260-C7E0-A438B0C2CB6F}"/>
                </a:ext>
              </a:extLst>
            </p:cNvPr>
            <p:cNvSpPr/>
            <p:nvPr/>
          </p:nvSpPr>
          <p:spPr>
            <a:xfrm>
              <a:off x="0" y="0"/>
              <a:ext cx="800647" cy="800647"/>
            </a:xfrm>
            <a:custGeom>
              <a:avLst/>
              <a:gdLst/>
              <a:ahLst/>
              <a:cxnLst/>
              <a:rect l="l" t="t" r="r" b="b"/>
              <a:pathLst>
                <a:path w="800647" h="800647">
                  <a:moveTo>
                    <a:pt x="400324" y="0"/>
                  </a:moveTo>
                  <a:cubicBezTo>
                    <a:pt x="179231" y="0"/>
                    <a:pt x="0" y="179231"/>
                    <a:pt x="0" y="400324"/>
                  </a:cubicBezTo>
                  <a:cubicBezTo>
                    <a:pt x="0" y="621416"/>
                    <a:pt x="179231" y="800647"/>
                    <a:pt x="400324" y="800647"/>
                  </a:cubicBezTo>
                  <a:cubicBezTo>
                    <a:pt x="621416" y="800647"/>
                    <a:pt x="800647" y="621416"/>
                    <a:pt x="800647" y="400324"/>
                  </a:cubicBezTo>
                  <a:cubicBezTo>
                    <a:pt x="800647" y="179231"/>
                    <a:pt x="621416" y="0"/>
                    <a:pt x="40032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419" noProof="0" dirty="0"/>
            </a:p>
          </p:txBody>
        </p:sp>
        <p:sp>
          <p:nvSpPr>
            <p:cNvPr id="163" name="TextBox 103">
              <a:extLst>
                <a:ext uri="{FF2B5EF4-FFF2-40B4-BE49-F238E27FC236}">
                  <a16:creationId xmlns:a16="http://schemas.microsoft.com/office/drawing/2014/main" id="{F05929FB-3EB9-5A2E-1CA5-625A216016E4}"/>
                </a:ext>
              </a:extLst>
            </p:cNvPr>
            <p:cNvSpPr txBox="1"/>
            <p:nvPr/>
          </p:nvSpPr>
          <p:spPr>
            <a:xfrm>
              <a:off x="75061" y="-50243"/>
              <a:ext cx="650526" cy="775830"/>
            </a:xfrm>
            <a:prstGeom prst="rect">
              <a:avLst/>
            </a:prstGeom>
            <a:noFill/>
          </p:spPr>
          <p:txBody>
            <a:bodyPr lIns="50179" tIns="50179" rIns="50179" bIns="50179" rtlCol="0" anchor="ctr"/>
            <a:lstStyle/>
            <a:p>
              <a:pPr algn="ctr">
                <a:lnSpc>
                  <a:spcPts val="8571"/>
                </a:lnSpc>
              </a:pPr>
              <a:r>
                <a:rPr lang="es-419" sz="5357" b="1" spc="482" noProof="0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6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CG2025 Colores1">
      <a:dk1>
        <a:srgbClr val="472700"/>
      </a:dk1>
      <a:lt1>
        <a:sysClr val="window" lastClr="FFFFFF"/>
      </a:lt1>
      <a:dk2>
        <a:srgbClr val="9F8E7F"/>
      </a:dk2>
      <a:lt2>
        <a:srgbClr val="E5DCC9"/>
      </a:lt2>
      <a:accent1>
        <a:srgbClr val="003C70"/>
      </a:accent1>
      <a:accent2>
        <a:srgbClr val="768CA4"/>
      </a:accent2>
      <a:accent3>
        <a:srgbClr val="FFDD50"/>
      </a:accent3>
      <a:accent4>
        <a:srgbClr val="D2B576"/>
      </a:accent4>
      <a:accent5>
        <a:srgbClr val="769363"/>
      </a:accent5>
      <a:accent6>
        <a:srgbClr val="B8D0C5"/>
      </a:accent6>
      <a:hlink>
        <a:srgbClr val="9F8E7F"/>
      </a:hlink>
      <a:folHlink>
        <a:srgbClr val="4727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CCG2025 Colores1">
      <a:dk1>
        <a:srgbClr val="472700"/>
      </a:dk1>
      <a:lt1>
        <a:sysClr val="window" lastClr="FFFFFF"/>
      </a:lt1>
      <a:dk2>
        <a:srgbClr val="9F8E7F"/>
      </a:dk2>
      <a:lt2>
        <a:srgbClr val="E5DCC9"/>
      </a:lt2>
      <a:accent1>
        <a:srgbClr val="003C70"/>
      </a:accent1>
      <a:accent2>
        <a:srgbClr val="768CA4"/>
      </a:accent2>
      <a:accent3>
        <a:srgbClr val="FFDD50"/>
      </a:accent3>
      <a:accent4>
        <a:srgbClr val="D2B576"/>
      </a:accent4>
      <a:accent5>
        <a:srgbClr val="769363"/>
      </a:accent5>
      <a:accent6>
        <a:srgbClr val="B8D0C5"/>
      </a:accent6>
      <a:hlink>
        <a:srgbClr val="9F8E7F"/>
      </a:hlink>
      <a:folHlink>
        <a:srgbClr val="4727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710</Words>
  <Application>Microsoft Office PowerPoint</Application>
  <PresentationFormat>Personalizado</PresentationFormat>
  <Paragraphs>190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17" baseType="lpstr">
      <vt:lpstr>Roboto Bold</vt:lpstr>
      <vt:lpstr>Atkinson Hyperlegible Bold</vt:lpstr>
      <vt:lpstr>Canva Sans Bold</vt:lpstr>
      <vt:lpstr>Roboto</vt:lpstr>
      <vt:lpstr>Arial</vt:lpstr>
      <vt:lpstr>Montserrat Bold</vt:lpstr>
      <vt:lpstr>PT Sans</vt:lpstr>
      <vt:lpstr>PT Sans Bold</vt:lpstr>
      <vt:lpstr>Bebas Neue Bold</vt:lpstr>
      <vt:lpstr>Calibri (MS)</vt:lpstr>
      <vt:lpstr>Times New Roman Bold</vt:lpstr>
      <vt:lpstr>Atkinson Hyperlegible</vt:lpstr>
      <vt:lpstr>Calibri</vt:lpstr>
      <vt:lpstr>Office Theme</vt:lpstr>
      <vt:lpstr>1_Office Theme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Póster CCG2025 (90 x 140 cm)</dc:title>
  <cp:lastModifiedBy>Dr. Gloria I. López</cp:lastModifiedBy>
  <cp:revision>4</cp:revision>
  <dcterms:created xsi:type="dcterms:W3CDTF">2006-08-16T00:00:00Z</dcterms:created>
  <dcterms:modified xsi:type="dcterms:W3CDTF">2025-07-17T04:48:54Z</dcterms:modified>
  <dc:identifier>DAGtIbSWowI</dc:identifier>
</cp:coreProperties>
</file>