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Atkinson Hyperlegible" panose="020B0604020202020204" charset="0"/>
      <p:regular r:id="rId21"/>
    </p:embeddedFont>
    <p:embeddedFont>
      <p:font typeface="Atkinson Hyperlegible Bold" panose="020B0604020202020204" charset="0"/>
      <p:regular r:id="rId22"/>
    </p:embeddedFont>
    <p:embeddedFont>
      <p:font typeface="Bebas Neue Bold" panose="020B0604020202020204" charset="0"/>
      <p:regular r:id="rId23"/>
    </p:embeddedFont>
    <p:embeddedFont>
      <p:font typeface="Canva Sans Bold" panose="020B0604020202020204" charset="0"/>
      <p:regular r:id="rId24"/>
    </p:embeddedFont>
    <p:embeddedFont>
      <p:font typeface="Futura" panose="020B0604020202020204" charset="0"/>
      <p:regular r:id="rId25"/>
    </p:embeddedFont>
    <p:embeddedFont>
      <p:font typeface="Glacial Indifference" panose="020B0604020202020204" charset="0"/>
      <p:regular r:id="rId26"/>
    </p:embeddedFont>
    <p:embeddedFont>
      <p:font typeface="Glacial Indifference Bold" panose="020B0604020202020204" charset="0"/>
      <p:regular r:id="rId27"/>
    </p:embeddedFont>
    <p:embeddedFont>
      <p:font typeface="Montserrat" panose="00000500000000000000" pitchFamily="2" charset="0"/>
      <p:regular r:id="rId28"/>
    </p:embeddedFont>
    <p:embeddedFont>
      <p:font typeface="Montserrat Bold" panose="00000800000000000000" charset="0"/>
      <p:regular r:id="rId29"/>
    </p:embeddedFont>
    <p:embeddedFont>
      <p:font typeface="Noto Serif Ethiopic" panose="020B0604020202020204" charset="0"/>
      <p:regular r:id="rId30"/>
    </p:embeddedFont>
    <p:embeddedFont>
      <p:font typeface="Noto Serif Ethiopic 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8E7F"/>
    <a:srgbClr val="656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1836" y="5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6.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0.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18" Type="http://schemas.openxmlformats.org/officeDocument/2006/relationships/image" Target="../media/image43.svg"/><Relationship Id="rId3" Type="http://schemas.openxmlformats.org/officeDocument/2006/relationships/image" Target="../media/image8.svg"/><Relationship Id="rId7" Type="http://schemas.openxmlformats.org/officeDocument/2006/relationships/image" Target="../media/image32.png"/><Relationship Id="rId12" Type="http://schemas.openxmlformats.org/officeDocument/2006/relationships/image" Target="../media/image37.svg"/><Relationship Id="rId17" Type="http://schemas.openxmlformats.org/officeDocument/2006/relationships/image" Target="../media/image42.png"/><Relationship Id="rId2" Type="http://schemas.openxmlformats.org/officeDocument/2006/relationships/image" Target="../media/image7.png"/><Relationship Id="rId16"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sv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sv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18" Type="http://schemas.openxmlformats.org/officeDocument/2006/relationships/image" Target="../media/image57.svg"/><Relationship Id="rId3" Type="http://schemas.openxmlformats.org/officeDocument/2006/relationships/image" Target="../media/image10.svg"/><Relationship Id="rId7" Type="http://schemas.openxmlformats.org/officeDocument/2006/relationships/image" Target="../media/image47.png"/><Relationship Id="rId12" Type="http://schemas.openxmlformats.org/officeDocument/2006/relationships/image" Target="../media/image52.svg"/><Relationship Id="rId17" Type="http://schemas.openxmlformats.org/officeDocument/2006/relationships/image" Target="../media/image56.png"/><Relationship Id="rId2" Type="http://schemas.openxmlformats.org/officeDocument/2006/relationships/image" Target="../media/image9.png"/><Relationship Id="rId16" Type="http://schemas.openxmlformats.org/officeDocument/2006/relationships/image" Target="../media/image55.sv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51.png"/><Relationship Id="rId5" Type="http://schemas.openxmlformats.org/officeDocument/2006/relationships/image" Target="../media/image24.png"/><Relationship Id="rId15" Type="http://schemas.openxmlformats.org/officeDocument/2006/relationships/image" Target="../media/image42.png"/><Relationship Id="rId10" Type="http://schemas.openxmlformats.org/officeDocument/2006/relationships/image" Target="../media/image50.svg"/><Relationship Id="rId4" Type="http://schemas.openxmlformats.org/officeDocument/2006/relationships/image" Target="../media/image23.png"/><Relationship Id="rId9" Type="http://schemas.openxmlformats.org/officeDocument/2006/relationships/image" Target="../media/image49.png"/><Relationship Id="rId14" Type="http://schemas.openxmlformats.org/officeDocument/2006/relationships/image" Target="../media/image54.svg"/></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5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8.svg"/><Relationship Id="rId7" Type="http://schemas.openxmlformats.org/officeDocument/2006/relationships/image" Target="../media/image60.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0.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8.sv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5.png"/><Relationship Id="rId17" Type="http://schemas.openxmlformats.org/officeDocument/2006/relationships/image" Target="../media/image64.png"/><Relationship Id="rId2" Type="http://schemas.openxmlformats.org/officeDocument/2006/relationships/image" Target="../media/image7.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4.svg"/><Relationship Id="rId5" Type="http://schemas.openxmlformats.org/officeDocument/2006/relationships/image" Target="../media/image10.svg"/><Relationship Id="rId15" Type="http://schemas.openxmlformats.org/officeDocument/2006/relationships/image" Target="../media/image63.png"/><Relationship Id="rId10" Type="http://schemas.openxmlformats.org/officeDocument/2006/relationships/image" Target="../media/image3.png"/><Relationship Id="rId4" Type="http://schemas.openxmlformats.org/officeDocument/2006/relationships/image" Target="../media/image9.png"/><Relationship Id="rId9" Type="http://schemas.openxmlformats.org/officeDocument/2006/relationships/image" Target="../media/image2.svg"/><Relationship Id="rId1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o 23">
            <a:extLst>
              <a:ext uri="{FF2B5EF4-FFF2-40B4-BE49-F238E27FC236}">
                <a16:creationId xmlns:a16="http://schemas.microsoft.com/office/drawing/2014/main" id="{4CE77F86-4C37-B01C-9E80-06A34BB7EC8C}"/>
              </a:ext>
            </a:extLst>
          </p:cNvPr>
          <p:cNvGrpSpPr/>
          <p:nvPr/>
        </p:nvGrpSpPr>
        <p:grpSpPr>
          <a:xfrm>
            <a:off x="0" y="0"/>
            <a:ext cx="18288000" cy="10155780"/>
            <a:chOff x="0" y="0"/>
            <a:chExt cx="18288000" cy="10155780"/>
          </a:xfrm>
        </p:grpSpPr>
        <p:grpSp>
          <p:nvGrpSpPr>
            <p:cNvPr id="2" name="Group 2"/>
            <p:cNvGrpSpPr/>
            <p:nvPr/>
          </p:nvGrpSpPr>
          <p:grpSpPr>
            <a:xfrm>
              <a:off x="0" y="0"/>
              <a:ext cx="18288000" cy="6582773"/>
              <a:chOff x="0" y="0"/>
              <a:chExt cx="24384000" cy="8777030"/>
            </a:xfrm>
          </p:grpSpPr>
          <p:sp>
            <p:nvSpPr>
              <p:cNvPr id="3" name="Freeform 3"/>
              <p:cNvSpPr/>
              <p:nvPr/>
            </p:nvSpPr>
            <p:spPr>
              <a:xfrm flipH="1">
                <a:off x="0" y="370759"/>
                <a:ext cx="24384000" cy="6448213"/>
              </a:xfrm>
              <a:custGeom>
                <a:avLst/>
                <a:gdLst/>
                <a:ahLst/>
                <a:cxnLst/>
                <a:rect l="l" t="t" r="r" b="b"/>
                <a:pathLst>
                  <a:path w="24384000" h="6448213">
                    <a:moveTo>
                      <a:pt x="24384000" y="0"/>
                    </a:moveTo>
                    <a:lnTo>
                      <a:pt x="0" y="0"/>
                    </a:lnTo>
                    <a:lnTo>
                      <a:pt x="0" y="6448213"/>
                    </a:lnTo>
                    <a:lnTo>
                      <a:pt x="24384000" y="6448213"/>
                    </a:lnTo>
                    <a:lnTo>
                      <a:pt x="24384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4" name="Freeform 4"/>
              <p:cNvSpPr/>
              <p:nvPr/>
            </p:nvSpPr>
            <p:spPr>
              <a:xfrm flipH="1">
                <a:off x="0" y="0"/>
                <a:ext cx="24384000" cy="8063747"/>
              </a:xfrm>
              <a:custGeom>
                <a:avLst/>
                <a:gdLst/>
                <a:ahLst/>
                <a:cxnLst/>
                <a:rect l="l" t="t" r="r" b="b"/>
                <a:pathLst>
                  <a:path w="24384000" h="8063747">
                    <a:moveTo>
                      <a:pt x="24384000" y="0"/>
                    </a:moveTo>
                    <a:lnTo>
                      <a:pt x="0" y="0"/>
                    </a:lnTo>
                    <a:lnTo>
                      <a:pt x="0" y="8063747"/>
                    </a:lnTo>
                    <a:lnTo>
                      <a:pt x="24384000" y="8063747"/>
                    </a:lnTo>
                    <a:lnTo>
                      <a:pt x="243840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419"/>
              </a:p>
            </p:txBody>
          </p:sp>
          <p:sp>
            <p:nvSpPr>
              <p:cNvPr id="5" name="Freeform 5"/>
              <p:cNvSpPr/>
              <p:nvPr/>
            </p:nvSpPr>
            <p:spPr>
              <a:xfrm flipH="1">
                <a:off x="0" y="1488359"/>
                <a:ext cx="24384000" cy="6448213"/>
              </a:xfrm>
              <a:custGeom>
                <a:avLst/>
                <a:gdLst/>
                <a:ahLst/>
                <a:cxnLst/>
                <a:rect l="l" t="t" r="r" b="b"/>
                <a:pathLst>
                  <a:path w="24384000" h="6448213">
                    <a:moveTo>
                      <a:pt x="24384000" y="0"/>
                    </a:moveTo>
                    <a:lnTo>
                      <a:pt x="0" y="0"/>
                    </a:lnTo>
                    <a:lnTo>
                      <a:pt x="0" y="6448214"/>
                    </a:lnTo>
                    <a:lnTo>
                      <a:pt x="24384000" y="6448214"/>
                    </a:lnTo>
                    <a:lnTo>
                      <a:pt x="2438400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419"/>
              </a:p>
            </p:txBody>
          </p:sp>
          <p:sp>
            <p:nvSpPr>
              <p:cNvPr id="6" name="Freeform 6"/>
              <p:cNvSpPr/>
              <p:nvPr/>
            </p:nvSpPr>
            <p:spPr>
              <a:xfrm>
                <a:off x="0" y="415065"/>
                <a:ext cx="24384000" cy="8063747"/>
              </a:xfrm>
              <a:custGeom>
                <a:avLst/>
                <a:gdLst/>
                <a:ahLst/>
                <a:cxnLst/>
                <a:rect l="l" t="t" r="r" b="b"/>
                <a:pathLst>
                  <a:path w="24384000" h="8063747">
                    <a:moveTo>
                      <a:pt x="0" y="0"/>
                    </a:moveTo>
                    <a:lnTo>
                      <a:pt x="24384000" y="0"/>
                    </a:lnTo>
                    <a:lnTo>
                      <a:pt x="24384000" y="8063747"/>
                    </a:lnTo>
                    <a:lnTo>
                      <a:pt x="0" y="80637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419"/>
              </a:p>
            </p:txBody>
          </p:sp>
          <p:sp>
            <p:nvSpPr>
              <p:cNvPr id="7" name="Freeform 7"/>
              <p:cNvSpPr/>
              <p:nvPr/>
            </p:nvSpPr>
            <p:spPr>
              <a:xfrm flipH="1">
                <a:off x="0" y="713283"/>
                <a:ext cx="24384000" cy="8063747"/>
              </a:xfrm>
              <a:custGeom>
                <a:avLst/>
                <a:gdLst/>
                <a:ahLst/>
                <a:cxnLst/>
                <a:rect l="l" t="t" r="r" b="b"/>
                <a:pathLst>
                  <a:path w="24384000" h="8063747">
                    <a:moveTo>
                      <a:pt x="24384000" y="0"/>
                    </a:moveTo>
                    <a:lnTo>
                      <a:pt x="0" y="0"/>
                    </a:lnTo>
                    <a:lnTo>
                      <a:pt x="0" y="8063747"/>
                    </a:lnTo>
                    <a:lnTo>
                      <a:pt x="24384000" y="8063747"/>
                    </a:lnTo>
                    <a:lnTo>
                      <a:pt x="2438400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419"/>
              </a:p>
            </p:txBody>
          </p:sp>
          <p:sp>
            <p:nvSpPr>
              <p:cNvPr id="8" name="Freeform 8"/>
              <p:cNvSpPr/>
              <p:nvPr/>
            </p:nvSpPr>
            <p:spPr>
              <a:xfrm>
                <a:off x="0" y="2328817"/>
                <a:ext cx="24384000" cy="6448213"/>
              </a:xfrm>
              <a:custGeom>
                <a:avLst/>
                <a:gdLst/>
                <a:ahLst/>
                <a:cxnLst/>
                <a:rect l="l" t="t" r="r" b="b"/>
                <a:pathLst>
                  <a:path w="24384000" h="6448213">
                    <a:moveTo>
                      <a:pt x="0" y="0"/>
                    </a:moveTo>
                    <a:lnTo>
                      <a:pt x="24384000" y="0"/>
                    </a:lnTo>
                    <a:lnTo>
                      <a:pt x="24384000" y="6448213"/>
                    </a:lnTo>
                    <a:lnTo>
                      <a:pt x="0" y="64482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419"/>
              </a:p>
            </p:txBody>
          </p:sp>
        </p:grpSp>
        <p:grpSp>
          <p:nvGrpSpPr>
            <p:cNvPr id="9" name="Group 9"/>
            <p:cNvGrpSpPr/>
            <p:nvPr/>
          </p:nvGrpSpPr>
          <p:grpSpPr>
            <a:xfrm>
              <a:off x="0" y="4798989"/>
              <a:ext cx="18288000" cy="2275469"/>
              <a:chOff x="0" y="0"/>
              <a:chExt cx="4816593" cy="599300"/>
            </a:xfrm>
          </p:grpSpPr>
          <p:sp>
            <p:nvSpPr>
              <p:cNvPr id="10" name="Freeform 10"/>
              <p:cNvSpPr/>
              <p:nvPr/>
            </p:nvSpPr>
            <p:spPr>
              <a:xfrm>
                <a:off x="0" y="0"/>
                <a:ext cx="4816592" cy="599300"/>
              </a:xfrm>
              <a:custGeom>
                <a:avLst/>
                <a:gdLst/>
                <a:ahLst/>
                <a:cxnLst/>
                <a:rect l="l" t="t" r="r" b="b"/>
                <a:pathLst>
                  <a:path w="4816592" h="599300">
                    <a:moveTo>
                      <a:pt x="0" y="0"/>
                    </a:moveTo>
                    <a:lnTo>
                      <a:pt x="4816592" y="0"/>
                    </a:lnTo>
                    <a:lnTo>
                      <a:pt x="4816592" y="599300"/>
                    </a:lnTo>
                    <a:lnTo>
                      <a:pt x="0" y="599300"/>
                    </a:lnTo>
                    <a:close/>
                  </a:path>
                </a:pathLst>
              </a:custGeom>
              <a:solidFill>
                <a:srgbClr val="FFFAF6"/>
              </a:solidFill>
            </p:spPr>
            <p:txBody>
              <a:bodyPr/>
              <a:lstStyle/>
              <a:p>
                <a:endParaRPr lang="es-419"/>
              </a:p>
            </p:txBody>
          </p:sp>
          <p:sp>
            <p:nvSpPr>
              <p:cNvPr id="11" name="TextBox 11"/>
              <p:cNvSpPr txBox="1"/>
              <p:nvPr/>
            </p:nvSpPr>
            <p:spPr>
              <a:xfrm>
                <a:off x="0" y="-57150"/>
                <a:ext cx="4816593" cy="656450"/>
              </a:xfrm>
              <a:prstGeom prst="rect">
                <a:avLst/>
              </a:prstGeom>
            </p:spPr>
            <p:txBody>
              <a:bodyPr lIns="50800" tIns="50800" rIns="50800" bIns="50800" rtlCol="0" anchor="ctr"/>
              <a:lstStyle/>
              <a:p>
                <a:pPr algn="ctr">
                  <a:lnSpc>
                    <a:spcPts val="3639"/>
                  </a:lnSpc>
                </a:pPr>
                <a:endParaRPr/>
              </a:p>
            </p:txBody>
          </p:sp>
        </p:grpSp>
        <p:sp>
          <p:nvSpPr>
            <p:cNvPr id="16" name="TextBox 16"/>
            <p:cNvSpPr txBox="1"/>
            <p:nvPr/>
          </p:nvSpPr>
          <p:spPr>
            <a:xfrm>
              <a:off x="634388" y="5247671"/>
              <a:ext cx="15554853" cy="538737"/>
            </a:xfrm>
            <a:prstGeom prst="rect">
              <a:avLst/>
            </a:prstGeom>
          </p:spPr>
          <p:txBody>
            <a:bodyPr lIns="0" tIns="0" rIns="0" bIns="0" rtlCol="0" anchor="t">
              <a:spAutoFit/>
            </a:bodyPr>
            <a:lstStyle/>
            <a:p>
              <a:pPr algn="l">
                <a:lnSpc>
                  <a:spcPts val="4480"/>
                </a:lnSpc>
              </a:pPr>
              <a:r>
                <a:rPr lang="es-419" sz="3000" b="1" noProof="0" dirty="0">
                  <a:solidFill>
                    <a:srgbClr val="9B6F44"/>
                  </a:solidFill>
                  <a:latin typeface="Noto Serif Ethiopic Bold"/>
                  <a:ea typeface="Noto Serif Ethiopic Bold"/>
                  <a:cs typeface="Noto Serif Ethiopic Bold"/>
                  <a:sym typeface="Noto Serif Ethiopic Bold"/>
                </a:rPr>
                <a:t>Antes de llenar esta plantilla, ten en cuenta las siguientes instrucciones:</a:t>
              </a:r>
            </a:p>
          </p:txBody>
        </p:sp>
        <p:sp>
          <p:nvSpPr>
            <p:cNvPr id="17" name="TextBox 17"/>
            <p:cNvSpPr txBox="1"/>
            <p:nvPr/>
          </p:nvSpPr>
          <p:spPr>
            <a:xfrm>
              <a:off x="3014490" y="3405686"/>
              <a:ext cx="12259021" cy="974571"/>
            </a:xfrm>
            <a:prstGeom prst="rect">
              <a:avLst/>
            </a:prstGeom>
          </p:spPr>
          <p:txBody>
            <a:bodyPr lIns="0" tIns="0" rIns="0" bIns="0" rtlCol="0" anchor="t">
              <a:spAutoFit/>
            </a:bodyPr>
            <a:lstStyle/>
            <a:p>
              <a:pPr algn="ctr">
                <a:lnSpc>
                  <a:spcPts val="7416"/>
                </a:lnSpc>
              </a:pPr>
              <a:r>
                <a:rPr lang="en-US" sz="7200" b="1">
                  <a:solidFill>
                    <a:srgbClr val="FFFAF6"/>
                  </a:solidFill>
                  <a:latin typeface="Montserrat Bold"/>
                  <a:ea typeface="Montserrat Bold"/>
                  <a:cs typeface="Montserrat Bold"/>
                  <a:sym typeface="Montserrat Bold"/>
                </a:rPr>
                <a:t>¡Bienvenidos al CCG2025!</a:t>
              </a:r>
            </a:p>
          </p:txBody>
        </p:sp>
        <p:sp>
          <p:nvSpPr>
            <p:cNvPr id="18" name="TextBox 18"/>
            <p:cNvSpPr txBox="1"/>
            <p:nvPr/>
          </p:nvSpPr>
          <p:spPr>
            <a:xfrm>
              <a:off x="4256715" y="371112"/>
              <a:ext cx="9774571" cy="679490"/>
            </a:xfrm>
            <a:prstGeom prst="rect">
              <a:avLst/>
            </a:prstGeom>
          </p:spPr>
          <p:txBody>
            <a:bodyPr lIns="0" tIns="0" rIns="0" bIns="0" rtlCol="0" anchor="t">
              <a:spAutoFit/>
            </a:bodyPr>
            <a:lstStyle/>
            <a:p>
              <a:pPr algn="ctr">
                <a:lnSpc>
                  <a:spcPts val="5149"/>
                </a:lnSpc>
              </a:pPr>
              <a:r>
                <a:rPr lang="en-US" sz="4999" b="1">
                  <a:solidFill>
                    <a:srgbClr val="003C70"/>
                  </a:solidFill>
                  <a:latin typeface="Bebas Neue Bold"/>
                  <a:ea typeface="Bebas Neue Bold"/>
                  <a:cs typeface="Bebas Neue Bold"/>
                  <a:sym typeface="Bebas Neue Bold"/>
                </a:rPr>
                <a:t>Instrucciones para uso de esta Plantilla</a:t>
              </a:r>
            </a:p>
          </p:txBody>
        </p:sp>
        <p:sp>
          <p:nvSpPr>
            <p:cNvPr id="19" name="TextBox 19"/>
            <p:cNvSpPr txBox="1"/>
            <p:nvPr/>
          </p:nvSpPr>
          <p:spPr>
            <a:xfrm>
              <a:off x="4533574" y="9661176"/>
              <a:ext cx="13351344" cy="494604"/>
            </a:xfrm>
            <a:prstGeom prst="rect">
              <a:avLst/>
            </a:prstGeom>
          </p:spPr>
          <p:txBody>
            <a:bodyPr lIns="0" tIns="0" rIns="0" bIns="0" rtlCol="0" anchor="t">
              <a:spAutoFit/>
            </a:bodyPr>
            <a:lstStyle/>
            <a:p>
              <a:pPr algn="r">
                <a:lnSpc>
                  <a:spcPts val="3605"/>
                </a:lnSpc>
              </a:pPr>
              <a:r>
                <a:rPr lang="en-US" sz="3500" b="1">
                  <a:solidFill>
                    <a:srgbClr val="003C70"/>
                  </a:solidFill>
                  <a:latin typeface="Bebas Neue Bold"/>
                  <a:ea typeface="Bebas Neue Bold"/>
                  <a:cs typeface="Bebas Neue Bold"/>
                  <a:sym typeface="Bebas Neue Bold"/>
                </a:rPr>
                <a:t>No olvides borrar esta página en la versión final de tu presentación</a:t>
              </a:r>
            </a:p>
          </p:txBody>
        </p:sp>
        <p:sp>
          <p:nvSpPr>
            <p:cNvPr id="20" name="TextBox 20"/>
            <p:cNvSpPr txBox="1"/>
            <p:nvPr/>
          </p:nvSpPr>
          <p:spPr>
            <a:xfrm>
              <a:off x="634388" y="6081041"/>
              <a:ext cx="17250530" cy="2965748"/>
            </a:xfrm>
            <a:prstGeom prst="rect">
              <a:avLst/>
            </a:prstGeom>
          </p:spPr>
          <p:txBody>
            <a:bodyPr lIns="0" tIns="0" rIns="0" bIns="0" rtlCol="0" anchor="t">
              <a:spAutoFit/>
            </a:bodyPr>
            <a:lstStyle/>
            <a:p>
              <a:pPr marL="604519" lvl="1" indent="-302260" algn="l">
                <a:lnSpc>
                  <a:spcPts val="3919"/>
                </a:lnSpc>
                <a:buAutoNum type="arabicPeriod"/>
              </a:pPr>
              <a:r>
                <a:rPr lang="es-419" sz="2500" noProof="0" dirty="0">
                  <a:solidFill>
                    <a:srgbClr val="472700"/>
                  </a:solidFill>
                  <a:latin typeface="Atkinson Hyperlegible"/>
                  <a:ea typeface="Atkinson Hyperlegible"/>
                  <a:cs typeface="Atkinson Hyperlegible"/>
                  <a:sym typeface="Atkinson Hyperlegible"/>
                </a:rPr>
                <a:t>Esta es una plantilla para </a:t>
              </a:r>
              <a:r>
                <a:rPr lang="es-419" sz="2500" b="1" noProof="0" dirty="0">
                  <a:solidFill>
                    <a:srgbClr val="472700"/>
                  </a:solidFill>
                  <a:latin typeface="Atkinson Hyperlegible Bold"/>
                  <a:ea typeface="Atkinson Hyperlegible Bold"/>
                  <a:cs typeface="Atkinson Hyperlegible Bold"/>
                  <a:sym typeface="Atkinson Hyperlegible Bold"/>
                </a:rPr>
                <a:t>CANVA </a:t>
              </a:r>
              <a:r>
                <a:rPr lang="es-419" sz="2500" noProof="0" dirty="0">
                  <a:solidFill>
                    <a:srgbClr val="472700"/>
                  </a:solidFill>
                  <a:latin typeface="Atkinson Hyperlegible"/>
                  <a:ea typeface="Atkinson Hyperlegible"/>
                  <a:cs typeface="Atkinson Hyperlegible"/>
                  <a:sym typeface="Atkinson Hyperlegible"/>
                </a:rPr>
                <a:t>y está habilitada en modo VISUALIZACIÓN. </a:t>
              </a:r>
            </a:p>
            <a:p>
              <a:pPr marL="604519" lvl="1" indent="-302260" algn="l">
                <a:lnSpc>
                  <a:spcPts val="3919"/>
                </a:lnSpc>
                <a:buAutoNum type="arabicPeriod"/>
              </a:pPr>
              <a:r>
                <a:rPr lang="es-419" sz="2500" noProof="0" dirty="0">
                  <a:solidFill>
                    <a:srgbClr val="472700"/>
                  </a:solidFill>
                  <a:latin typeface="Atkinson Hyperlegible"/>
                  <a:ea typeface="Atkinson Hyperlegible"/>
                  <a:cs typeface="Atkinson Hyperlegible"/>
                  <a:sym typeface="Atkinson Hyperlegible"/>
                </a:rPr>
                <a:t>Si decides utilizar esta plantilla en </a:t>
              </a:r>
              <a:r>
                <a:rPr lang="es-419" sz="2500" b="1" noProof="0" dirty="0">
                  <a:solidFill>
                    <a:srgbClr val="472700"/>
                  </a:solidFill>
                  <a:latin typeface="Atkinson Hyperlegible Bold"/>
                  <a:ea typeface="Atkinson Hyperlegible Bold"/>
                  <a:cs typeface="Atkinson Hyperlegible Bold"/>
                  <a:sym typeface="Atkinson Hyperlegible Bold"/>
                </a:rPr>
                <a:t>CANVA</a:t>
              </a:r>
              <a:r>
                <a:rPr lang="es-419" sz="2500" noProof="0" dirty="0">
                  <a:solidFill>
                    <a:srgbClr val="472700"/>
                  </a:solidFill>
                  <a:latin typeface="Atkinson Hyperlegible"/>
                  <a:ea typeface="Atkinson Hyperlegible"/>
                  <a:cs typeface="Atkinson Hyperlegible"/>
                  <a:sym typeface="Atkinson Hyperlegible"/>
                </a:rPr>
                <a:t>, debes hacer una copia para poder editarla.</a:t>
              </a:r>
            </a:p>
            <a:p>
              <a:pPr marL="604519" lvl="1" indent="-302260" algn="l">
                <a:lnSpc>
                  <a:spcPts val="3919"/>
                </a:lnSpc>
                <a:buAutoNum type="arabicPeriod"/>
              </a:pPr>
              <a:r>
                <a:rPr lang="es-419" sz="2500" noProof="0" dirty="0">
                  <a:solidFill>
                    <a:srgbClr val="472700"/>
                  </a:solidFill>
                  <a:latin typeface="Atkinson Hyperlegible"/>
                  <a:ea typeface="Atkinson Hyperlegible"/>
                  <a:cs typeface="Atkinson Hyperlegible"/>
                  <a:sym typeface="Atkinson Hyperlegible"/>
                </a:rPr>
                <a:t>Esta plantilla tiene 18 tipos de páginas, cada una con formatos diversos para texto e imágenes. Puedes utilizar la cantidad de páginas que requieras, duplicar las que necesites, borrar otras, o utilizar la misma en toda la presentación. </a:t>
              </a:r>
            </a:p>
            <a:p>
              <a:pPr marL="604519" lvl="1" indent="-302260" algn="l">
                <a:lnSpc>
                  <a:spcPts val="3919"/>
                </a:lnSpc>
                <a:buAutoNum type="arabicPeriod"/>
              </a:pPr>
              <a:r>
                <a:rPr lang="es-419" sz="2500" noProof="0" dirty="0">
                  <a:solidFill>
                    <a:srgbClr val="472700"/>
                  </a:solidFill>
                  <a:latin typeface="Atkinson Hyperlegible"/>
                  <a:ea typeface="Atkinson Hyperlegible"/>
                  <a:cs typeface="Atkinson Hyperlegible"/>
                  <a:sym typeface="Atkinson Hyperlegible"/>
                </a:rPr>
                <a:t>También puedes utilizar los formatos que más te convengan duplicándolos en las páginas que requieras.</a:t>
              </a:r>
            </a:p>
            <a:p>
              <a:pPr marL="604519" lvl="1" indent="-302260" algn="l">
                <a:lnSpc>
                  <a:spcPts val="3919"/>
                </a:lnSpc>
                <a:buAutoNum type="arabicPeriod"/>
              </a:pPr>
              <a:r>
                <a:rPr lang="es-419" sz="2500" noProof="0" dirty="0">
                  <a:solidFill>
                    <a:srgbClr val="472700"/>
                  </a:solidFill>
                  <a:latin typeface="Atkinson Hyperlegible"/>
                  <a:ea typeface="Atkinson Hyperlegible"/>
                  <a:cs typeface="Atkinson Hyperlegible"/>
                  <a:sym typeface="Atkinson Hyperlegible"/>
                </a:rPr>
                <a:t>Lo único que no podrás cambiar son los colores, logo, formato y apariencia general de la plantilla.</a:t>
              </a:r>
            </a:p>
          </p:txBody>
        </p:sp>
        <p:sp>
          <p:nvSpPr>
            <p:cNvPr id="21" name="Freeform 21"/>
            <p:cNvSpPr/>
            <p:nvPr/>
          </p:nvSpPr>
          <p:spPr>
            <a:xfrm>
              <a:off x="343732" y="707606"/>
              <a:ext cx="2496742" cy="2880992"/>
            </a:xfrm>
            <a:custGeom>
              <a:avLst/>
              <a:gdLst/>
              <a:ahLst/>
              <a:cxnLst/>
              <a:rect l="l" t="t" r="r" b="b"/>
              <a:pathLst>
                <a:path w="2496742" h="2880992">
                  <a:moveTo>
                    <a:pt x="0" y="0"/>
                  </a:moveTo>
                  <a:lnTo>
                    <a:pt x="2496742" y="0"/>
                  </a:lnTo>
                  <a:lnTo>
                    <a:pt x="2496742" y="2880992"/>
                  </a:lnTo>
                  <a:lnTo>
                    <a:pt x="0" y="2880992"/>
                  </a:lnTo>
                  <a:lnTo>
                    <a:pt x="0" y="0"/>
                  </a:lnTo>
                  <a:close/>
                </a:path>
              </a:pathLst>
            </a:custGeom>
            <a:blipFill>
              <a:blip r:embed="rId14" cstate="print">
                <a:extLst>
                  <a:ext uri="{28A0092B-C50C-407E-A947-70E740481C1C}">
                    <a14:useLocalDpi xmlns:a14="http://schemas.microsoft.com/office/drawing/2010/main" val="0"/>
                  </a:ext>
                </a:extLst>
              </a:blip>
              <a:stretch>
                <a:fillRect/>
              </a:stretch>
            </a:blipFill>
          </p:spPr>
          <p:txBody>
            <a:bodyPr/>
            <a:lstStyle/>
            <a:p>
              <a:endParaRPr lang="es-419"/>
            </a:p>
          </p:txBody>
        </p:sp>
        <p:pic>
          <p:nvPicPr>
            <p:cNvPr id="23" name="Imagen 22" descr="Imagen que contiene Flecha&#10;&#10;Descripción generada automáticamente">
              <a:extLst>
                <a:ext uri="{FF2B5EF4-FFF2-40B4-BE49-F238E27FC236}">
                  <a16:creationId xmlns:a16="http://schemas.microsoft.com/office/drawing/2014/main" id="{B2C8DA49-86FE-B37E-FB01-9D434FB65B1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993411" y="672674"/>
              <a:ext cx="2950857" cy="2950857"/>
            </a:xfrm>
            <a:prstGeom prst="rect">
              <a:avLst/>
            </a:prstGeom>
          </p:spPr>
        </p:pic>
      </p:grpSp>
      <p:grpSp>
        <p:nvGrpSpPr>
          <p:cNvPr id="12" name="Group 30">
            <a:extLst>
              <a:ext uri="{FF2B5EF4-FFF2-40B4-BE49-F238E27FC236}">
                <a16:creationId xmlns:a16="http://schemas.microsoft.com/office/drawing/2014/main" id="{BA24F1B0-C56A-EB1A-53E1-1C68F9F6C244}"/>
              </a:ext>
            </a:extLst>
          </p:cNvPr>
          <p:cNvGrpSpPr/>
          <p:nvPr/>
        </p:nvGrpSpPr>
        <p:grpSpPr>
          <a:xfrm>
            <a:off x="5906774" y="1336134"/>
            <a:ext cx="5843355" cy="763316"/>
            <a:chOff x="0" y="19050"/>
            <a:chExt cx="7791141" cy="1017755"/>
          </a:xfrm>
        </p:grpSpPr>
        <p:sp>
          <p:nvSpPr>
            <p:cNvPr id="13" name="Freeform 31">
              <a:extLst>
                <a:ext uri="{FF2B5EF4-FFF2-40B4-BE49-F238E27FC236}">
                  <a16:creationId xmlns:a16="http://schemas.microsoft.com/office/drawing/2014/main" id="{753EF2A6-E7DE-1CCF-3C2D-C4E3F8C552DB}"/>
                </a:ext>
              </a:extLst>
            </p:cNvPr>
            <p:cNvSpPr/>
            <p:nvPr/>
          </p:nvSpPr>
          <p:spPr>
            <a:xfrm>
              <a:off x="1860334" y="21727"/>
              <a:ext cx="973956" cy="993351"/>
            </a:xfrm>
            <a:custGeom>
              <a:avLst/>
              <a:gdLst/>
              <a:ahLst/>
              <a:cxnLst/>
              <a:rect l="l" t="t" r="r" b="b"/>
              <a:pathLst>
                <a:path w="973956" h="993351">
                  <a:moveTo>
                    <a:pt x="0" y="0"/>
                  </a:moveTo>
                  <a:lnTo>
                    <a:pt x="973956" y="0"/>
                  </a:lnTo>
                  <a:lnTo>
                    <a:pt x="973956" y="993351"/>
                  </a:lnTo>
                  <a:lnTo>
                    <a:pt x="0" y="993351"/>
                  </a:lnTo>
                  <a:lnTo>
                    <a:pt x="0" y="0"/>
                  </a:lnTo>
                  <a:close/>
                </a:path>
              </a:pathLst>
            </a:custGeom>
            <a:blipFill>
              <a:blip r:embed="rId16"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14" name="TextBox 32">
              <a:extLst>
                <a:ext uri="{FF2B5EF4-FFF2-40B4-BE49-F238E27FC236}">
                  <a16:creationId xmlns:a16="http://schemas.microsoft.com/office/drawing/2014/main" id="{DF908D2D-E9C8-5AED-A171-EE1094984B7C}"/>
                </a:ext>
              </a:extLst>
            </p:cNvPr>
            <p:cNvSpPr txBox="1"/>
            <p:nvPr/>
          </p:nvSpPr>
          <p:spPr>
            <a:xfrm>
              <a:off x="3444405" y="19050"/>
              <a:ext cx="914753" cy="646375"/>
            </a:xfrm>
            <a:prstGeom prst="rect">
              <a:avLst/>
            </a:prstGeom>
          </p:spPr>
          <p:txBody>
            <a:bodyPr lIns="0" tIns="0" rIns="0" bIns="0" rtlCol="0" anchor="t">
              <a:spAutoFit/>
            </a:bodyPr>
            <a:lstStyle/>
            <a:p>
              <a:pPr algn="ctr">
                <a:lnSpc>
                  <a:spcPts val="3747"/>
                </a:lnSpc>
              </a:pPr>
              <a:r>
                <a:rPr lang="en-US" sz="3287" b="1" dirty="0">
                  <a:solidFill>
                    <a:srgbClr val="003C70"/>
                  </a:solidFill>
                  <a:latin typeface="Atkinson Hyperlegible Bold"/>
                  <a:ea typeface="Atkinson Hyperlegible Bold"/>
                  <a:cs typeface="Atkinson Hyperlegible Bold"/>
                  <a:sym typeface="Atkinson Hyperlegible Bold"/>
                </a:rPr>
                <a:t>XX</a:t>
              </a:r>
            </a:p>
          </p:txBody>
        </p:sp>
        <p:sp>
          <p:nvSpPr>
            <p:cNvPr id="15" name="TextBox 33">
              <a:extLst>
                <a:ext uri="{FF2B5EF4-FFF2-40B4-BE49-F238E27FC236}">
                  <a16:creationId xmlns:a16="http://schemas.microsoft.com/office/drawing/2014/main" id="{C48596E4-99BA-BBC1-753D-A756B79F12F7}"/>
                </a:ext>
              </a:extLst>
            </p:cNvPr>
            <p:cNvSpPr txBox="1"/>
            <p:nvPr/>
          </p:nvSpPr>
          <p:spPr>
            <a:xfrm>
              <a:off x="2917010" y="266520"/>
              <a:ext cx="3627044" cy="586938"/>
            </a:xfrm>
            <a:prstGeom prst="rect">
              <a:avLst/>
            </a:prstGeom>
          </p:spPr>
          <p:txBody>
            <a:bodyPr lIns="0" tIns="0" rIns="0" bIns="0" rtlCol="0" anchor="t">
              <a:spAutoFit/>
            </a:bodyPr>
            <a:lstStyle/>
            <a:p>
              <a:pPr algn="ctr">
                <a:lnSpc>
                  <a:spcPts val="1777"/>
                </a:lnSpc>
              </a:pPr>
              <a:r>
                <a:rPr lang="en-US" sz="1506" b="1" dirty="0">
                  <a:solidFill>
                    <a:srgbClr val="462702"/>
                  </a:solidFill>
                  <a:latin typeface="Canva Sans Bold"/>
                  <a:ea typeface="Canva Sans Bold"/>
                  <a:cs typeface="Canva Sans Bold"/>
                  <a:sym typeface="Canva Sans Bold"/>
                </a:rPr>
                <a:t>            CONGRESO </a:t>
              </a:r>
            </a:p>
            <a:p>
              <a:pPr algn="ctr">
                <a:lnSpc>
                  <a:spcPts val="1777"/>
                </a:lnSpc>
              </a:pPr>
              <a:r>
                <a:rPr lang="en-US" sz="1506" b="1" dirty="0">
                  <a:solidFill>
                    <a:srgbClr val="462702"/>
                  </a:solidFill>
                  <a:latin typeface="Canva Sans Bold"/>
                  <a:ea typeface="Canva Sans Bold"/>
                  <a:cs typeface="Canva Sans Bold"/>
                  <a:sym typeface="Canva Sans Bold"/>
                </a:rPr>
                <a:t>COLOMBIANO DE GEOLOGÍA</a:t>
              </a:r>
            </a:p>
          </p:txBody>
        </p:sp>
        <p:sp>
          <p:nvSpPr>
            <p:cNvPr id="22" name="TextBox 34">
              <a:extLst>
                <a:ext uri="{FF2B5EF4-FFF2-40B4-BE49-F238E27FC236}">
                  <a16:creationId xmlns:a16="http://schemas.microsoft.com/office/drawing/2014/main" id="{E3839D75-90EC-B911-87EF-7E5821E108F4}"/>
                </a:ext>
              </a:extLst>
            </p:cNvPr>
            <p:cNvSpPr txBox="1"/>
            <p:nvPr/>
          </p:nvSpPr>
          <p:spPr>
            <a:xfrm>
              <a:off x="4309346" y="854198"/>
              <a:ext cx="870898" cy="182607"/>
            </a:xfrm>
            <a:prstGeom prst="rect">
              <a:avLst/>
            </a:prstGeom>
          </p:spPr>
          <p:txBody>
            <a:bodyPr lIns="0" tIns="0" rIns="0" bIns="0" rtlCol="0" anchor="t">
              <a:spAutoFit/>
            </a:bodyPr>
            <a:lstStyle/>
            <a:p>
              <a:pPr algn="ctr">
                <a:lnSpc>
                  <a:spcPts val="1150"/>
                </a:lnSpc>
              </a:pPr>
              <a:r>
                <a:rPr lang="en-US" sz="821" b="1" spc="92" dirty="0">
                  <a:solidFill>
                    <a:srgbClr val="769363"/>
                  </a:solidFill>
                  <a:latin typeface="Atkinson Hyperlegible Bold"/>
                  <a:ea typeface="Atkinson Hyperlegible Bold"/>
                  <a:cs typeface="Atkinson Hyperlegible Bold"/>
                  <a:sym typeface="Atkinson Hyperlegible Bold"/>
                </a:rPr>
                <a:t>CCG2025</a:t>
              </a:r>
            </a:p>
          </p:txBody>
        </p:sp>
        <p:sp>
          <p:nvSpPr>
            <p:cNvPr id="25" name="Freeform 35">
              <a:extLst>
                <a:ext uri="{FF2B5EF4-FFF2-40B4-BE49-F238E27FC236}">
                  <a16:creationId xmlns:a16="http://schemas.microsoft.com/office/drawing/2014/main" id="{DF132BBF-2FB5-23E6-29DE-094448541246}"/>
                </a:ext>
              </a:extLst>
            </p:cNvPr>
            <p:cNvSpPr/>
            <p:nvPr/>
          </p:nvSpPr>
          <p:spPr>
            <a:xfrm>
              <a:off x="7073936" y="93063"/>
              <a:ext cx="717205" cy="850680"/>
            </a:xfrm>
            <a:custGeom>
              <a:avLst/>
              <a:gdLst/>
              <a:ahLst/>
              <a:cxnLst/>
              <a:rect l="l" t="t" r="r" b="b"/>
              <a:pathLst>
                <a:path w="717205" h="850680">
                  <a:moveTo>
                    <a:pt x="0" y="0"/>
                  </a:moveTo>
                  <a:lnTo>
                    <a:pt x="717206" y="0"/>
                  </a:lnTo>
                  <a:lnTo>
                    <a:pt x="717206" y="850680"/>
                  </a:lnTo>
                  <a:lnTo>
                    <a:pt x="0" y="850680"/>
                  </a:lnTo>
                  <a:lnTo>
                    <a:pt x="0" y="0"/>
                  </a:lnTo>
                  <a:close/>
                </a:path>
              </a:pathLst>
            </a:custGeom>
            <a:blipFill>
              <a:blip r:embed="rId17"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26" name="TextBox 36">
              <a:extLst>
                <a:ext uri="{FF2B5EF4-FFF2-40B4-BE49-F238E27FC236}">
                  <a16:creationId xmlns:a16="http://schemas.microsoft.com/office/drawing/2014/main" id="{FFC449CE-6928-4055-4A4E-29A68E3141E1}"/>
                </a:ext>
              </a:extLst>
            </p:cNvPr>
            <p:cNvSpPr txBox="1"/>
            <p:nvPr/>
          </p:nvSpPr>
          <p:spPr>
            <a:xfrm>
              <a:off x="360044" y="747337"/>
              <a:ext cx="849373" cy="136789"/>
            </a:xfrm>
            <a:prstGeom prst="rect">
              <a:avLst/>
            </a:prstGeom>
          </p:spPr>
          <p:txBody>
            <a:bodyPr lIns="0" tIns="0" rIns="0" bIns="0" rtlCol="0" anchor="t">
              <a:spAutoFit/>
            </a:bodyPr>
            <a:lstStyle/>
            <a:p>
              <a:pPr algn="r">
                <a:lnSpc>
                  <a:spcPts val="848"/>
                </a:lnSpc>
              </a:pPr>
              <a:r>
                <a:rPr lang="en-US" sz="738"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Cali</a:t>
              </a:r>
            </a:p>
          </p:txBody>
        </p:sp>
        <p:sp>
          <p:nvSpPr>
            <p:cNvPr id="27" name="TextBox 37">
              <a:extLst>
                <a:ext uri="{FF2B5EF4-FFF2-40B4-BE49-F238E27FC236}">
                  <a16:creationId xmlns:a16="http://schemas.microsoft.com/office/drawing/2014/main" id="{BAC336F7-4E5E-279D-255B-D78AE3F43B53}"/>
                </a:ext>
              </a:extLst>
            </p:cNvPr>
            <p:cNvSpPr txBox="1"/>
            <p:nvPr/>
          </p:nvSpPr>
          <p:spPr>
            <a:xfrm>
              <a:off x="179809" y="150870"/>
              <a:ext cx="1029609" cy="324875"/>
            </a:xfrm>
            <a:prstGeom prst="rect">
              <a:avLst/>
            </a:prstGeom>
          </p:spPr>
          <p:txBody>
            <a:bodyPr lIns="0" tIns="0" rIns="0" bIns="0" rtlCol="0" anchor="t">
              <a:spAutoFit/>
            </a:bodyPr>
            <a:lstStyle/>
            <a:p>
              <a:pPr algn="ctr">
                <a:lnSpc>
                  <a:spcPts val="1930"/>
                </a:lnSpc>
              </a:pPr>
              <a:r>
                <a:rPr lang="en-US" sz="1678"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13 al 15</a:t>
              </a:r>
            </a:p>
          </p:txBody>
        </p:sp>
        <p:grpSp>
          <p:nvGrpSpPr>
            <p:cNvPr id="28" name="Group 38">
              <a:extLst>
                <a:ext uri="{FF2B5EF4-FFF2-40B4-BE49-F238E27FC236}">
                  <a16:creationId xmlns:a16="http://schemas.microsoft.com/office/drawing/2014/main" id="{7A75D8DE-DE76-68B8-068B-AF4A9AF5E6BB}"/>
                </a:ext>
              </a:extLst>
            </p:cNvPr>
            <p:cNvGrpSpPr/>
            <p:nvPr/>
          </p:nvGrpSpPr>
          <p:grpSpPr>
            <a:xfrm>
              <a:off x="0" y="453614"/>
              <a:ext cx="766513" cy="274257"/>
              <a:chOff x="0" y="0"/>
              <a:chExt cx="221816" cy="79365"/>
            </a:xfrm>
          </p:grpSpPr>
          <p:sp>
            <p:nvSpPr>
              <p:cNvPr id="39" name="Freeform 39">
                <a:extLst>
                  <a:ext uri="{FF2B5EF4-FFF2-40B4-BE49-F238E27FC236}">
                    <a16:creationId xmlns:a16="http://schemas.microsoft.com/office/drawing/2014/main" id="{FBB59918-4AFF-B833-B1E1-AAC60BE2AAC1}"/>
                  </a:ext>
                </a:extLst>
              </p:cNvPr>
              <p:cNvSpPr/>
              <p:nvPr/>
            </p:nvSpPr>
            <p:spPr>
              <a:xfrm>
                <a:off x="0" y="0"/>
                <a:ext cx="221816" cy="79365"/>
              </a:xfrm>
              <a:custGeom>
                <a:avLst/>
                <a:gdLst/>
                <a:ahLst/>
                <a:cxnLst/>
                <a:rect l="l" t="t" r="r" b="b"/>
                <a:pathLst>
                  <a:path w="221816" h="79365">
                    <a:moveTo>
                      <a:pt x="39683" y="0"/>
                    </a:moveTo>
                    <a:lnTo>
                      <a:pt x="182133" y="0"/>
                    </a:lnTo>
                    <a:cubicBezTo>
                      <a:pt x="204049" y="0"/>
                      <a:pt x="221816" y="17766"/>
                      <a:pt x="221816" y="39683"/>
                    </a:cubicBezTo>
                    <a:lnTo>
                      <a:pt x="221816" y="39683"/>
                    </a:lnTo>
                    <a:cubicBezTo>
                      <a:pt x="221816" y="50207"/>
                      <a:pt x="217635" y="60300"/>
                      <a:pt x="210193" y="67742"/>
                    </a:cubicBezTo>
                    <a:cubicBezTo>
                      <a:pt x="202751" y="75184"/>
                      <a:pt x="192658" y="79365"/>
                      <a:pt x="182133"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472700"/>
              </a:solidFill>
            </p:spPr>
            <p:txBody>
              <a:bodyPr/>
              <a:lstStyle/>
              <a:p>
                <a:endParaRPr lang="es-419"/>
              </a:p>
            </p:txBody>
          </p:sp>
          <p:sp>
            <p:nvSpPr>
              <p:cNvPr id="40" name="TextBox 40">
                <a:extLst>
                  <a:ext uri="{FF2B5EF4-FFF2-40B4-BE49-F238E27FC236}">
                    <a16:creationId xmlns:a16="http://schemas.microsoft.com/office/drawing/2014/main" id="{593BBA5B-279C-0B28-1E05-59B45D886DCA}"/>
                  </a:ext>
                </a:extLst>
              </p:cNvPr>
              <p:cNvSpPr txBox="1"/>
              <p:nvPr/>
            </p:nvSpPr>
            <p:spPr>
              <a:xfrm>
                <a:off x="0" y="-9525"/>
                <a:ext cx="221816" cy="88890"/>
              </a:xfrm>
              <a:prstGeom prst="rect">
                <a:avLst/>
              </a:prstGeom>
            </p:spPr>
            <p:txBody>
              <a:bodyPr lIns="69824" tIns="69824" rIns="69824" bIns="69824" rtlCol="0" anchor="ctr"/>
              <a:lstStyle/>
              <a:p>
                <a:pPr algn="ctr">
                  <a:lnSpc>
                    <a:spcPts val="1514"/>
                  </a:lnSpc>
                </a:pPr>
                <a:endParaRPr/>
              </a:p>
            </p:txBody>
          </p:sp>
        </p:grpSp>
        <p:grpSp>
          <p:nvGrpSpPr>
            <p:cNvPr id="29" name="Group 41">
              <a:extLst>
                <a:ext uri="{FF2B5EF4-FFF2-40B4-BE49-F238E27FC236}">
                  <a16:creationId xmlns:a16="http://schemas.microsoft.com/office/drawing/2014/main" id="{27F4623E-6C4C-AC66-10E4-7AB090509A03}"/>
                </a:ext>
              </a:extLst>
            </p:cNvPr>
            <p:cNvGrpSpPr/>
            <p:nvPr/>
          </p:nvGrpSpPr>
          <p:grpSpPr>
            <a:xfrm>
              <a:off x="551324" y="453614"/>
              <a:ext cx="837903" cy="274257"/>
              <a:chOff x="0" y="0"/>
              <a:chExt cx="242475" cy="79365"/>
            </a:xfrm>
          </p:grpSpPr>
          <p:sp>
            <p:nvSpPr>
              <p:cNvPr id="37" name="Freeform 42">
                <a:extLst>
                  <a:ext uri="{FF2B5EF4-FFF2-40B4-BE49-F238E27FC236}">
                    <a16:creationId xmlns:a16="http://schemas.microsoft.com/office/drawing/2014/main" id="{CB8887AF-2AD5-1E1D-3E77-EA9FB8EBC412}"/>
                  </a:ext>
                </a:extLst>
              </p:cNvPr>
              <p:cNvSpPr/>
              <p:nvPr/>
            </p:nvSpPr>
            <p:spPr>
              <a:xfrm>
                <a:off x="0" y="0"/>
                <a:ext cx="242475" cy="79365"/>
              </a:xfrm>
              <a:custGeom>
                <a:avLst/>
                <a:gdLst/>
                <a:ahLst/>
                <a:cxnLst/>
                <a:rect l="l" t="t" r="r" b="b"/>
                <a:pathLst>
                  <a:path w="242475" h="79365">
                    <a:moveTo>
                      <a:pt x="39683" y="0"/>
                    </a:moveTo>
                    <a:lnTo>
                      <a:pt x="202792" y="0"/>
                    </a:lnTo>
                    <a:cubicBezTo>
                      <a:pt x="213317" y="0"/>
                      <a:pt x="223410" y="4181"/>
                      <a:pt x="230852" y="11623"/>
                    </a:cubicBezTo>
                    <a:cubicBezTo>
                      <a:pt x="238294" y="19065"/>
                      <a:pt x="242475" y="29158"/>
                      <a:pt x="242475" y="39683"/>
                    </a:cubicBezTo>
                    <a:lnTo>
                      <a:pt x="242475" y="39683"/>
                    </a:lnTo>
                    <a:cubicBezTo>
                      <a:pt x="242475" y="50207"/>
                      <a:pt x="238294" y="60300"/>
                      <a:pt x="230852" y="67742"/>
                    </a:cubicBezTo>
                    <a:cubicBezTo>
                      <a:pt x="223410" y="75184"/>
                      <a:pt x="213317" y="79365"/>
                      <a:pt x="202792"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769363"/>
              </a:solidFill>
            </p:spPr>
            <p:txBody>
              <a:bodyPr/>
              <a:lstStyle/>
              <a:p>
                <a:endParaRPr lang="es-419"/>
              </a:p>
            </p:txBody>
          </p:sp>
          <p:sp>
            <p:nvSpPr>
              <p:cNvPr id="38" name="TextBox 43">
                <a:extLst>
                  <a:ext uri="{FF2B5EF4-FFF2-40B4-BE49-F238E27FC236}">
                    <a16:creationId xmlns:a16="http://schemas.microsoft.com/office/drawing/2014/main" id="{998026F8-182E-E252-C26F-71B9F454ED91}"/>
                  </a:ext>
                </a:extLst>
              </p:cNvPr>
              <p:cNvSpPr txBox="1"/>
              <p:nvPr/>
            </p:nvSpPr>
            <p:spPr>
              <a:xfrm>
                <a:off x="0" y="-9525"/>
                <a:ext cx="242475" cy="88890"/>
              </a:xfrm>
              <a:prstGeom prst="rect">
                <a:avLst/>
              </a:prstGeom>
            </p:spPr>
            <p:txBody>
              <a:bodyPr lIns="69824" tIns="69824" rIns="69824" bIns="69824" rtlCol="0" anchor="ctr"/>
              <a:lstStyle/>
              <a:p>
                <a:pPr algn="ctr">
                  <a:lnSpc>
                    <a:spcPts val="1514"/>
                  </a:lnSpc>
                </a:pPr>
                <a:endParaRPr/>
              </a:p>
            </p:txBody>
          </p:sp>
        </p:grpSp>
        <p:grpSp>
          <p:nvGrpSpPr>
            <p:cNvPr id="30" name="Group 44">
              <a:extLst>
                <a:ext uri="{FF2B5EF4-FFF2-40B4-BE49-F238E27FC236}">
                  <a16:creationId xmlns:a16="http://schemas.microsoft.com/office/drawing/2014/main" id="{3C991CC0-9108-C458-5F42-2B2D92D33223}"/>
                </a:ext>
              </a:extLst>
            </p:cNvPr>
            <p:cNvGrpSpPr/>
            <p:nvPr/>
          </p:nvGrpSpPr>
          <p:grpSpPr>
            <a:xfrm>
              <a:off x="498381" y="455491"/>
              <a:ext cx="300529" cy="270503"/>
              <a:chOff x="0" y="0"/>
              <a:chExt cx="86968" cy="78279"/>
            </a:xfrm>
          </p:grpSpPr>
          <p:sp>
            <p:nvSpPr>
              <p:cNvPr id="35" name="Freeform 45">
                <a:extLst>
                  <a:ext uri="{FF2B5EF4-FFF2-40B4-BE49-F238E27FC236}">
                    <a16:creationId xmlns:a16="http://schemas.microsoft.com/office/drawing/2014/main" id="{2E4AED4D-24E9-59A1-E152-0FB9F1DFDF40}"/>
                  </a:ext>
                </a:extLst>
              </p:cNvPr>
              <p:cNvSpPr/>
              <p:nvPr/>
            </p:nvSpPr>
            <p:spPr>
              <a:xfrm>
                <a:off x="0" y="0"/>
                <a:ext cx="86968" cy="78279"/>
              </a:xfrm>
              <a:custGeom>
                <a:avLst/>
                <a:gdLst/>
                <a:ahLst/>
                <a:cxnLst/>
                <a:rect l="l" t="t" r="r" b="b"/>
                <a:pathLst>
                  <a:path w="86968" h="78279">
                    <a:moveTo>
                      <a:pt x="0" y="0"/>
                    </a:moveTo>
                    <a:lnTo>
                      <a:pt x="86968" y="0"/>
                    </a:lnTo>
                    <a:lnTo>
                      <a:pt x="86968" y="78279"/>
                    </a:lnTo>
                    <a:lnTo>
                      <a:pt x="0" y="78279"/>
                    </a:lnTo>
                    <a:close/>
                  </a:path>
                </a:pathLst>
              </a:custGeom>
              <a:solidFill>
                <a:srgbClr val="472700"/>
              </a:solidFill>
            </p:spPr>
            <p:txBody>
              <a:bodyPr/>
              <a:lstStyle/>
              <a:p>
                <a:endParaRPr lang="es-419"/>
              </a:p>
            </p:txBody>
          </p:sp>
          <p:sp>
            <p:nvSpPr>
              <p:cNvPr id="36" name="TextBox 46">
                <a:extLst>
                  <a:ext uri="{FF2B5EF4-FFF2-40B4-BE49-F238E27FC236}">
                    <a16:creationId xmlns:a16="http://schemas.microsoft.com/office/drawing/2014/main" id="{2222472B-5249-1BF3-2BE5-CF5544ABDA0C}"/>
                  </a:ext>
                </a:extLst>
              </p:cNvPr>
              <p:cNvSpPr txBox="1"/>
              <p:nvPr/>
            </p:nvSpPr>
            <p:spPr>
              <a:xfrm>
                <a:off x="0" y="-9525"/>
                <a:ext cx="86968" cy="87804"/>
              </a:xfrm>
              <a:prstGeom prst="rect">
                <a:avLst/>
              </a:prstGeom>
            </p:spPr>
            <p:txBody>
              <a:bodyPr lIns="69824" tIns="69824" rIns="69824" bIns="69824" rtlCol="0" anchor="ctr"/>
              <a:lstStyle/>
              <a:p>
                <a:pPr algn="ctr">
                  <a:lnSpc>
                    <a:spcPts val="1514"/>
                  </a:lnSpc>
                </a:pPr>
                <a:endParaRPr/>
              </a:p>
            </p:txBody>
          </p:sp>
        </p:grpSp>
        <p:sp>
          <p:nvSpPr>
            <p:cNvPr id="31" name="TextBox 47">
              <a:extLst>
                <a:ext uri="{FF2B5EF4-FFF2-40B4-BE49-F238E27FC236}">
                  <a16:creationId xmlns:a16="http://schemas.microsoft.com/office/drawing/2014/main" id="{54B2D01B-73A4-31F6-6839-E7F208A62128}"/>
                </a:ext>
              </a:extLst>
            </p:cNvPr>
            <p:cNvSpPr txBox="1"/>
            <p:nvPr/>
          </p:nvSpPr>
          <p:spPr>
            <a:xfrm>
              <a:off x="15726" y="474628"/>
              <a:ext cx="783183" cy="228429"/>
            </a:xfrm>
            <a:prstGeom prst="rect">
              <a:avLst/>
            </a:prstGeom>
          </p:spPr>
          <p:txBody>
            <a:bodyPr lIns="0" tIns="0" rIns="0" bIns="0" rtlCol="0" anchor="t">
              <a:spAutoFit/>
            </a:bodyPr>
            <a:lstStyle/>
            <a:p>
              <a:pPr algn="ctr">
                <a:lnSpc>
                  <a:spcPts val="1305"/>
                </a:lnSpc>
              </a:pPr>
              <a:r>
                <a:rPr lang="en-US" sz="1134" b="1">
                  <a:solidFill>
                    <a:srgbClr val="FFFFFF"/>
                  </a:solidFill>
                  <a:latin typeface="Atkinson Hyperlegible Bold"/>
                  <a:ea typeface="Atkinson Hyperlegible Bold"/>
                  <a:cs typeface="Atkinson Hyperlegible Bold"/>
                  <a:sym typeface="Atkinson Hyperlegible Bold"/>
                </a:rPr>
                <a:t>Agosto</a:t>
              </a:r>
            </a:p>
          </p:txBody>
        </p:sp>
        <p:sp>
          <p:nvSpPr>
            <p:cNvPr id="32" name="TextBox 48">
              <a:extLst>
                <a:ext uri="{FF2B5EF4-FFF2-40B4-BE49-F238E27FC236}">
                  <a16:creationId xmlns:a16="http://schemas.microsoft.com/office/drawing/2014/main" id="{D92A0FE7-9305-79B9-0688-96C37EF4ACF5}"/>
                </a:ext>
              </a:extLst>
            </p:cNvPr>
            <p:cNvSpPr txBox="1"/>
            <p:nvPr/>
          </p:nvSpPr>
          <p:spPr>
            <a:xfrm>
              <a:off x="798910" y="474628"/>
              <a:ext cx="590318" cy="228429"/>
            </a:xfrm>
            <a:prstGeom prst="rect">
              <a:avLst/>
            </a:prstGeom>
          </p:spPr>
          <p:txBody>
            <a:bodyPr lIns="0" tIns="0" rIns="0" bIns="0" rtlCol="0" anchor="t">
              <a:spAutoFit/>
            </a:bodyPr>
            <a:lstStyle/>
            <a:p>
              <a:pPr algn="ctr">
                <a:lnSpc>
                  <a:spcPts val="1305"/>
                </a:lnSpc>
              </a:pPr>
              <a:r>
                <a:rPr lang="en-US" sz="1134" b="1">
                  <a:solidFill>
                    <a:srgbClr val="FFFFFF"/>
                  </a:solidFill>
                  <a:latin typeface="Atkinson Hyperlegible Bold"/>
                  <a:ea typeface="Atkinson Hyperlegible Bold"/>
                  <a:cs typeface="Atkinson Hyperlegible Bold"/>
                  <a:sym typeface="Atkinson Hyperlegible Bold"/>
                </a:rPr>
                <a:t>2025</a:t>
              </a:r>
            </a:p>
          </p:txBody>
        </p:sp>
        <p:sp>
          <p:nvSpPr>
            <p:cNvPr id="33" name="AutoShape 49">
              <a:extLst>
                <a:ext uri="{FF2B5EF4-FFF2-40B4-BE49-F238E27FC236}">
                  <a16:creationId xmlns:a16="http://schemas.microsoft.com/office/drawing/2014/main" id="{B0AD2E82-4A36-27C4-F28F-F5322AF7EB12}"/>
                </a:ext>
              </a:extLst>
            </p:cNvPr>
            <p:cNvSpPr/>
            <p:nvPr/>
          </p:nvSpPr>
          <p:spPr>
            <a:xfrm flipV="1">
              <a:off x="1589999" y="21727"/>
              <a:ext cx="0" cy="993351"/>
            </a:xfrm>
            <a:prstGeom prst="line">
              <a:avLst/>
            </a:prstGeom>
            <a:ln w="42910" cap="flat">
              <a:solidFill>
                <a:srgbClr val="472700"/>
              </a:solidFill>
              <a:prstDash val="solid"/>
              <a:headEnd type="none" w="sm" len="sm"/>
              <a:tailEnd type="none" w="sm" len="sm"/>
            </a:ln>
          </p:spPr>
          <p:txBody>
            <a:bodyPr/>
            <a:lstStyle/>
            <a:p>
              <a:endParaRPr lang="es-419"/>
            </a:p>
          </p:txBody>
        </p:sp>
        <p:sp>
          <p:nvSpPr>
            <p:cNvPr id="34" name="AutoShape 50">
              <a:extLst>
                <a:ext uri="{FF2B5EF4-FFF2-40B4-BE49-F238E27FC236}">
                  <a16:creationId xmlns:a16="http://schemas.microsoft.com/office/drawing/2014/main" id="{5CE6A223-465B-3538-6566-A970AF314A5A}"/>
                </a:ext>
              </a:extLst>
            </p:cNvPr>
            <p:cNvSpPr/>
            <p:nvPr/>
          </p:nvSpPr>
          <p:spPr>
            <a:xfrm flipV="1">
              <a:off x="6807876" y="21727"/>
              <a:ext cx="0" cy="993351"/>
            </a:xfrm>
            <a:prstGeom prst="line">
              <a:avLst/>
            </a:prstGeom>
            <a:ln w="42910" cap="flat">
              <a:solidFill>
                <a:srgbClr val="472700"/>
              </a:solidFill>
              <a:prstDash val="solid"/>
              <a:headEnd type="none" w="sm" len="sm"/>
              <a:tailEnd type="none" w="sm" len="sm"/>
            </a:ln>
          </p:spPr>
          <p:txBody>
            <a:bodyPr/>
            <a:lstStyle/>
            <a:p>
              <a:endParaRPr lang="es-419"/>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o 28">
            <a:extLst>
              <a:ext uri="{FF2B5EF4-FFF2-40B4-BE49-F238E27FC236}">
                <a16:creationId xmlns:a16="http://schemas.microsoft.com/office/drawing/2014/main" id="{188173EA-3A9E-9BAE-C3A1-D300191BE6B6}"/>
              </a:ext>
            </a:extLst>
          </p:cNvPr>
          <p:cNvGrpSpPr>
            <a:grpSpLocks noGrp="1" noUngrp="1" noRot="1" noMove="1" noResize="1"/>
          </p:cNvGrpSpPr>
          <p:nvPr/>
        </p:nvGrpSpPr>
        <p:grpSpPr>
          <a:xfrm>
            <a:off x="0" y="5923096"/>
            <a:ext cx="18288000" cy="4363904"/>
            <a:chOff x="0" y="5923096"/>
            <a:chExt cx="18288000" cy="4363904"/>
          </a:xfrm>
        </p:grpSpPr>
        <p:sp>
          <p:nvSpPr>
            <p:cNvPr id="2" name="Freeform 2"/>
            <p:cNvSpPr>
              <a:spLocks noGrp="1" noRot="1" noMove="1" noResize="1" noEditPoints="1" noAdjustHandles="1" noChangeArrowheads="1" noChangeShapeType="1"/>
            </p:cNvSpPr>
            <p:nvPr/>
          </p:nvSpPr>
          <p:spPr>
            <a:xfrm flipH="1">
              <a:off x="0" y="6201165"/>
              <a:ext cx="18288000" cy="4085835"/>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2">
                <a:extLst>
                  <a:ext uri="{96DAC541-7B7A-43D3-8B79-37D633B846F1}">
                    <asvg:svgBlip xmlns:asvg="http://schemas.microsoft.com/office/drawing/2016/SVG/main" r:embed="rId3"/>
                  </a:ext>
                </a:extLst>
              </a:blip>
              <a:stretch>
                <a:fillRect b="-18364"/>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flipH="1">
              <a:off x="0" y="5923096"/>
              <a:ext cx="18288000" cy="4363904"/>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4">
                <a:extLst>
                  <a:ext uri="{96DAC541-7B7A-43D3-8B79-37D633B846F1}">
                    <asvg:svgBlip xmlns:asvg="http://schemas.microsoft.com/office/drawing/2016/SVG/main" r:embed="rId5"/>
                  </a:ext>
                </a:extLst>
              </a:blip>
              <a:stretch>
                <a:fillRect t="1" b="-38588"/>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H="1">
              <a:off x="0" y="7039365"/>
              <a:ext cx="18288000" cy="3247635"/>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6">
                <a:extLst>
                  <a:ext uri="{96DAC541-7B7A-43D3-8B79-37D633B846F1}">
                    <asvg:svgBlip xmlns:asvg="http://schemas.microsoft.com/office/drawing/2016/SVG/main" r:embed="rId7"/>
                  </a:ext>
                </a:extLst>
              </a:blip>
              <a:stretch>
                <a:fillRect b="-48914"/>
              </a:stretch>
            </a:blipFill>
          </p:spPr>
          <p:txBody>
            <a:bodyPr/>
            <a:lstStyle/>
            <a:p>
              <a:endParaRPr lang="es-419"/>
            </a:p>
          </p:txBody>
        </p:sp>
        <p:sp>
          <p:nvSpPr>
            <p:cNvPr id="5" name="Freeform 5"/>
            <p:cNvSpPr>
              <a:spLocks noGrp="1" noRot="1" noMove="1" noResize="1" noEditPoints="1" noAdjustHandles="1" noChangeArrowheads="1" noChangeShapeType="1"/>
            </p:cNvSpPr>
            <p:nvPr/>
          </p:nvSpPr>
          <p:spPr>
            <a:xfrm>
              <a:off x="0" y="6234395"/>
              <a:ext cx="18288000" cy="4052605"/>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8">
                <a:extLst>
                  <a:ext uri="{96DAC541-7B7A-43D3-8B79-37D633B846F1}">
                    <asvg:svgBlip xmlns:asvg="http://schemas.microsoft.com/office/drawing/2016/SVG/main" r:embed="rId9"/>
                  </a:ext>
                </a:extLst>
              </a:blip>
              <a:stretch>
                <a:fillRect t="-1" b="-49232"/>
              </a:stretch>
            </a:blipFill>
          </p:spPr>
          <p:txBody>
            <a:bodyPr/>
            <a:lstStyle/>
            <a:p>
              <a:endParaRPr lang="es-419"/>
            </a:p>
          </p:txBody>
        </p:sp>
        <p:sp>
          <p:nvSpPr>
            <p:cNvPr id="6" name="Freeform 6"/>
            <p:cNvSpPr>
              <a:spLocks noGrp="1" noRot="1" noMove="1" noResize="1" noEditPoints="1" noAdjustHandles="1" noChangeArrowheads="1" noChangeShapeType="1"/>
            </p:cNvSpPr>
            <p:nvPr/>
          </p:nvSpPr>
          <p:spPr>
            <a:xfrm flipH="1">
              <a:off x="0" y="6458058"/>
              <a:ext cx="18288000" cy="3828942"/>
            </a:xfrm>
            <a:custGeom>
              <a:avLst/>
              <a:gdLst/>
              <a:ahLst/>
              <a:cxnLst/>
              <a:rect l="l" t="t" r="r" b="b"/>
              <a:pathLst>
                <a:path w="18288000" h="6047810">
                  <a:moveTo>
                    <a:pt x="18288000" y="0"/>
                  </a:moveTo>
                  <a:lnTo>
                    <a:pt x="0" y="0"/>
                  </a:lnTo>
                  <a:lnTo>
                    <a:pt x="0" y="6047811"/>
                  </a:lnTo>
                  <a:lnTo>
                    <a:pt x="18288000" y="6047811"/>
                  </a:lnTo>
                  <a:lnTo>
                    <a:pt x="18288000" y="0"/>
                  </a:lnTo>
                  <a:close/>
                </a:path>
              </a:pathLst>
            </a:custGeom>
            <a:blipFill>
              <a:blip r:embed="rId10">
                <a:extLst>
                  <a:ext uri="{96DAC541-7B7A-43D3-8B79-37D633B846F1}">
                    <asvg:svgBlip xmlns:asvg="http://schemas.microsoft.com/office/drawing/2016/SVG/main" r:embed="rId11"/>
                  </a:ext>
                </a:extLst>
              </a:blip>
              <a:stretch>
                <a:fillRect b="-57950"/>
              </a:stretch>
            </a:blipFill>
          </p:spPr>
          <p:txBody>
            <a:bodyPr/>
            <a:lstStyle/>
            <a:p>
              <a:endParaRPr lang="es-419"/>
            </a:p>
          </p:txBody>
        </p:sp>
        <p:sp>
          <p:nvSpPr>
            <p:cNvPr id="7" name="Freeform 7"/>
            <p:cNvSpPr>
              <a:spLocks noGrp="1" noRot="1" noMove="1" noResize="1" noEditPoints="1" noAdjustHandles="1" noChangeArrowheads="1" noChangeShapeType="1"/>
            </p:cNvSpPr>
            <p:nvPr/>
          </p:nvSpPr>
          <p:spPr>
            <a:xfrm>
              <a:off x="0" y="7669709"/>
              <a:ext cx="18288000" cy="2617291"/>
            </a:xfrm>
            <a:custGeom>
              <a:avLst/>
              <a:gdLst/>
              <a:ahLst/>
              <a:cxnLst/>
              <a:rect l="l" t="t" r="r" b="b"/>
              <a:pathLst>
                <a:path w="18288000" h="4836160">
                  <a:moveTo>
                    <a:pt x="0" y="0"/>
                  </a:moveTo>
                  <a:lnTo>
                    <a:pt x="18288000" y="0"/>
                  </a:lnTo>
                  <a:lnTo>
                    <a:pt x="18288000" y="4836160"/>
                  </a:lnTo>
                  <a:lnTo>
                    <a:pt x="0" y="4836160"/>
                  </a:lnTo>
                  <a:lnTo>
                    <a:pt x="0" y="0"/>
                  </a:lnTo>
                  <a:close/>
                </a:path>
              </a:pathLst>
            </a:custGeom>
            <a:blipFill>
              <a:blip r:embed="rId12">
                <a:extLst>
                  <a:ext uri="{96DAC541-7B7A-43D3-8B79-37D633B846F1}">
                    <asvg:svgBlip xmlns:asvg="http://schemas.microsoft.com/office/drawing/2016/SVG/main" r:embed="rId13"/>
                  </a:ext>
                </a:extLst>
              </a:blip>
              <a:stretch>
                <a:fillRect b="-84777"/>
              </a:stretch>
            </a:blipFill>
          </p:spPr>
          <p:txBody>
            <a:bodyPr/>
            <a:lstStyle/>
            <a:p>
              <a:endParaRPr lang="es-419"/>
            </a:p>
          </p:txBody>
        </p:sp>
      </p:grpSp>
      <p:sp>
        <p:nvSpPr>
          <p:cNvPr id="14" name="TextBox 14"/>
          <p:cNvSpPr txBox="1"/>
          <p:nvPr/>
        </p:nvSpPr>
        <p:spPr>
          <a:xfrm>
            <a:off x="1028700" y="4100636"/>
            <a:ext cx="15988124" cy="1180591"/>
          </a:xfrm>
          <a:prstGeom prst="rect">
            <a:avLst/>
          </a:prstGeom>
        </p:spPr>
        <p:txBody>
          <a:bodyPr lIns="0" tIns="0" rIns="0" bIns="0" rtlCol="0" anchor="t">
            <a:spAutoFit/>
          </a:bodyPr>
          <a:lstStyle/>
          <a:p>
            <a:pPr algn="l">
              <a:lnSpc>
                <a:spcPts val="9063"/>
              </a:lnSpc>
            </a:pPr>
            <a:r>
              <a:rPr lang="es-419" sz="8799" b="1" noProof="0" dirty="0">
                <a:solidFill>
                  <a:srgbClr val="472700"/>
                </a:solidFill>
                <a:latin typeface="Montserrat Bold"/>
                <a:ea typeface="Montserrat Bold"/>
                <a:cs typeface="Montserrat Bold"/>
                <a:sym typeface="Montserrat Bold"/>
              </a:rPr>
              <a:t>Título de la Presentación</a:t>
            </a:r>
          </a:p>
        </p:txBody>
      </p:sp>
      <p:grpSp>
        <p:nvGrpSpPr>
          <p:cNvPr id="16" name="Group 16"/>
          <p:cNvGrpSpPr/>
          <p:nvPr/>
        </p:nvGrpSpPr>
        <p:grpSpPr>
          <a:xfrm>
            <a:off x="1066900" y="8392397"/>
            <a:ext cx="8077100" cy="1731805"/>
            <a:chOff x="0" y="0"/>
            <a:chExt cx="10769466" cy="2309074"/>
          </a:xfrm>
        </p:grpSpPr>
        <p:grpSp>
          <p:nvGrpSpPr>
            <p:cNvPr id="17" name="Group 17"/>
            <p:cNvGrpSpPr/>
            <p:nvPr/>
          </p:nvGrpSpPr>
          <p:grpSpPr>
            <a:xfrm>
              <a:off x="2820131" y="0"/>
              <a:ext cx="2309074" cy="230907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F44"/>
              </a:solidFill>
            </p:spPr>
            <p:txBody>
              <a:bodyPr/>
              <a:lstStyle/>
              <a:p>
                <a:endParaRPr lang="es-419" sz="1600" noProof="0" dirty="0"/>
              </a:p>
            </p:txBody>
          </p:sp>
          <p:sp>
            <p:nvSpPr>
              <p:cNvPr id="19" name="TextBox 19"/>
              <p:cNvSpPr txBox="1"/>
              <p:nvPr/>
            </p:nvSpPr>
            <p:spPr>
              <a:xfrm>
                <a:off x="76200" y="47625"/>
                <a:ext cx="660400" cy="688975"/>
              </a:xfrm>
              <a:prstGeom prst="rect">
                <a:avLst/>
              </a:prstGeom>
            </p:spPr>
            <p:txBody>
              <a:bodyPr lIns="50800" tIns="50800" rIns="50800" bIns="50800" rtlCol="0" anchor="ctr"/>
              <a:lstStyle/>
              <a:p>
                <a:pPr algn="ctr">
                  <a:lnSpc>
                    <a:spcPts val="1960"/>
                  </a:lnSpc>
                </a:pPr>
                <a:r>
                  <a:rPr lang="es-419" sz="1600" noProof="0" dirty="0">
                    <a:solidFill>
                      <a:srgbClr val="FFFFFF"/>
                    </a:solidFill>
                    <a:latin typeface="Montserrat"/>
                    <a:ea typeface="Montserrat"/>
                    <a:cs typeface="Montserrat"/>
                    <a:sym typeface="Montserrat"/>
                  </a:rPr>
                  <a:t>Lugar para insertar tus logos</a:t>
                </a:r>
              </a:p>
            </p:txBody>
          </p:sp>
        </p:grpSp>
        <p:grpSp>
          <p:nvGrpSpPr>
            <p:cNvPr id="20" name="Group 20"/>
            <p:cNvGrpSpPr/>
            <p:nvPr/>
          </p:nvGrpSpPr>
          <p:grpSpPr>
            <a:xfrm>
              <a:off x="0" y="0"/>
              <a:ext cx="2309074" cy="230907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0"/>
              </a:solidFill>
            </p:spPr>
            <p:txBody>
              <a:bodyPr/>
              <a:lstStyle/>
              <a:p>
                <a:endParaRPr lang="es-419" sz="1600" noProof="0" dirty="0"/>
              </a:p>
            </p:txBody>
          </p:sp>
          <p:sp>
            <p:nvSpPr>
              <p:cNvPr id="22" name="TextBox 22"/>
              <p:cNvSpPr txBox="1"/>
              <p:nvPr/>
            </p:nvSpPr>
            <p:spPr>
              <a:xfrm>
                <a:off x="76200" y="47625"/>
                <a:ext cx="660400" cy="688975"/>
              </a:xfrm>
              <a:prstGeom prst="rect">
                <a:avLst/>
              </a:prstGeom>
            </p:spPr>
            <p:txBody>
              <a:bodyPr lIns="50800" tIns="50800" rIns="50800" bIns="50800" rtlCol="0" anchor="ctr"/>
              <a:lstStyle/>
              <a:p>
                <a:pPr algn="ctr">
                  <a:lnSpc>
                    <a:spcPts val="1960"/>
                  </a:lnSpc>
                </a:pPr>
                <a:r>
                  <a:rPr lang="es-419" sz="1600" noProof="0" dirty="0">
                    <a:solidFill>
                      <a:srgbClr val="FFFFFF"/>
                    </a:solidFill>
                    <a:latin typeface="Montserrat"/>
                    <a:ea typeface="Montserrat"/>
                    <a:cs typeface="Montserrat"/>
                    <a:sym typeface="Montserrat"/>
                  </a:rPr>
                  <a:t>Lugar para insertar tus logos</a:t>
                </a:r>
              </a:p>
            </p:txBody>
          </p:sp>
        </p:grpSp>
        <p:grpSp>
          <p:nvGrpSpPr>
            <p:cNvPr id="23" name="Group 23"/>
            <p:cNvGrpSpPr/>
            <p:nvPr/>
          </p:nvGrpSpPr>
          <p:grpSpPr>
            <a:xfrm>
              <a:off x="5640262" y="0"/>
              <a:ext cx="2309074" cy="2309074"/>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9363"/>
              </a:solidFill>
            </p:spPr>
            <p:txBody>
              <a:bodyPr/>
              <a:lstStyle/>
              <a:p>
                <a:endParaRPr lang="es-419" sz="1600" noProof="0" dirty="0"/>
              </a:p>
            </p:txBody>
          </p:sp>
          <p:sp>
            <p:nvSpPr>
              <p:cNvPr id="25" name="TextBox 25"/>
              <p:cNvSpPr txBox="1"/>
              <p:nvPr/>
            </p:nvSpPr>
            <p:spPr>
              <a:xfrm>
                <a:off x="76200" y="47625"/>
                <a:ext cx="660400" cy="688975"/>
              </a:xfrm>
              <a:prstGeom prst="rect">
                <a:avLst/>
              </a:prstGeom>
            </p:spPr>
            <p:txBody>
              <a:bodyPr lIns="50800" tIns="50800" rIns="50800" bIns="50800" rtlCol="0" anchor="ctr"/>
              <a:lstStyle/>
              <a:p>
                <a:pPr algn="ctr">
                  <a:lnSpc>
                    <a:spcPts val="1960"/>
                  </a:lnSpc>
                </a:pPr>
                <a:r>
                  <a:rPr lang="es-419" sz="1600" noProof="0" dirty="0">
                    <a:solidFill>
                      <a:srgbClr val="FFFFFF"/>
                    </a:solidFill>
                    <a:latin typeface="Montserrat"/>
                    <a:ea typeface="Montserrat"/>
                    <a:cs typeface="Montserrat"/>
                    <a:sym typeface="Montserrat"/>
                  </a:rPr>
                  <a:t>Lugar para insertar tus logos</a:t>
                </a:r>
              </a:p>
            </p:txBody>
          </p:sp>
        </p:grpSp>
        <p:grpSp>
          <p:nvGrpSpPr>
            <p:cNvPr id="26" name="Group 26"/>
            <p:cNvGrpSpPr/>
            <p:nvPr/>
          </p:nvGrpSpPr>
          <p:grpSpPr>
            <a:xfrm>
              <a:off x="8460392" y="0"/>
              <a:ext cx="2309074" cy="230907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9E9E"/>
              </a:solidFill>
            </p:spPr>
            <p:txBody>
              <a:bodyPr/>
              <a:lstStyle/>
              <a:p>
                <a:endParaRPr lang="es-419" sz="1600" noProof="0" dirty="0"/>
              </a:p>
            </p:txBody>
          </p:sp>
          <p:sp>
            <p:nvSpPr>
              <p:cNvPr id="28" name="TextBox 28"/>
              <p:cNvSpPr txBox="1"/>
              <p:nvPr/>
            </p:nvSpPr>
            <p:spPr>
              <a:xfrm>
                <a:off x="76200" y="47625"/>
                <a:ext cx="660400" cy="688975"/>
              </a:xfrm>
              <a:prstGeom prst="rect">
                <a:avLst/>
              </a:prstGeom>
            </p:spPr>
            <p:txBody>
              <a:bodyPr lIns="50800" tIns="50800" rIns="50800" bIns="50800" rtlCol="0" anchor="ctr"/>
              <a:lstStyle/>
              <a:p>
                <a:pPr algn="ctr">
                  <a:lnSpc>
                    <a:spcPts val="1960"/>
                  </a:lnSpc>
                </a:pPr>
                <a:r>
                  <a:rPr lang="es-419" sz="1600" noProof="0" dirty="0">
                    <a:solidFill>
                      <a:srgbClr val="FFFFFF"/>
                    </a:solidFill>
                    <a:latin typeface="Montserrat"/>
                    <a:ea typeface="Montserrat"/>
                    <a:cs typeface="Montserrat"/>
                    <a:sym typeface="Montserrat"/>
                  </a:rPr>
                  <a:t>Lugar para insertar tus logos</a:t>
                </a:r>
              </a:p>
            </p:txBody>
          </p:sp>
        </p:grpSp>
      </p:grpSp>
      <p:sp>
        <p:nvSpPr>
          <p:cNvPr id="12" name="TextBox 12"/>
          <p:cNvSpPr txBox="1"/>
          <p:nvPr/>
        </p:nvSpPr>
        <p:spPr>
          <a:xfrm>
            <a:off x="1066900" y="6629779"/>
            <a:ext cx="15971533" cy="504893"/>
          </a:xfrm>
          <a:prstGeom prst="rect">
            <a:avLst/>
          </a:prstGeom>
        </p:spPr>
        <p:txBody>
          <a:bodyPr lIns="0" tIns="0" rIns="0" bIns="0" rtlCol="0" anchor="t">
            <a:spAutoFit/>
          </a:bodyPr>
          <a:lstStyle/>
          <a:p>
            <a:pPr algn="l">
              <a:lnSpc>
                <a:spcPts val="4199"/>
              </a:lnSpc>
            </a:pPr>
            <a:r>
              <a:rPr lang="es-419" sz="2999" noProof="0" dirty="0">
                <a:solidFill>
                  <a:srgbClr val="472700"/>
                </a:solidFill>
                <a:latin typeface="Atkinson Hyperlegible"/>
                <a:ea typeface="Atkinson Hyperlegible"/>
                <a:cs typeface="Atkinson Hyperlegible"/>
                <a:sym typeface="Atkinson Hyperlegible"/>
              </a:rPr>
              <a:t>(*) Sociedad Colombiana de Geología, (**) U. Nacional de Colombia - Sede Medellín</a:t>
            </a:r>
          </a:p>
        </p:txBody>
      </p:sp>
      <p:sp>
        <p:nvSpPr>
          <p:cNvPr id="13" name="TextBox 13"/>
          <p:cNvSpPr txBox="1"/>
          <p:nvPr/>
        </p:nvSpPr>
        <p:spPr>
          <a:xfrm>
            <a:off x="1028700" y="6015286"/>
            <a:ext cx="12446746" cy="504893"/>
          </a:xfrm>
          <a:prstGeom prst="rect">
            <a:avLst/>
          </a:prstGeom>
        </p:spPr>
        <p:txBody>
          <a:bodyPr lIns="0" tIns="0" rIns="0" bIns="0" rtlCol="0" anchor="t">
            <a:spAutoFit/>
          </a:bodyPr>
          <a:lstStyle/>
          <a:p>
            <a:pPr algn="l">
              <a:lnSpc>
                <a:spcPts val="4199"/>
              </a:lnSpc>
            </a:pPr>
            <a:r>
              <a:rPr lang="es-419" sz="2999" noProof="0" dirty="0">
                <a:solidFill>
                  <a:srgbClr val="472700"/>
                </a:solidFill>
                <a:latin typeface="Atkinson Hyperlegible"/>
                <a:ea typeface="Atkinson Hyperlegible"/>
                <a:cs typeface="Atkinson Hyperlegible"/>
                <a:sym typeface="Atkinson Hyperlegible"/>
              </a:rPr>
              <a:t>Gloria I. López (*), César Vinasco (**)</a:t>
            </a:r>
          </a:p>
        </p:txBody>
      </p:sp>
      <p:sp>
        <p:nvSpPr>
          <p:cNvPr id="48" name="TextBox 16">
            <a:extLst>
              <a:ext uri="{FF2B5EF4-FFF2-40B4-BE49-F238E27FC236}">
                <a16:creationId xmlns:a16="http://schemas.microsoft.com/office/drawing/2014/main" id="{9BE21410-B815-6077-07F8-4640697F2178}"/>
              </a:ext>
            </a:extLst>
          </p:cNvPr>
          <p:cNvSpPr txBox="1"/>
          <p:nvPr/>
        </p:nvSpPr>
        <p:spPr>
          <a:xfrm>
            <a:off x="1028700" y="1826726"/>
            <a:ext cx="6333806" cy="679491"/>
          </a:xfrm>
          <a:prstGeom prst="rect">
            <a:avLst/>
          </a:prstGeom>
        </p:spPr>
        <p:txBody>
          <a:bodyPr lIns="0" tIns="0" rIns="0" bIns="0" rtlCol="0" anchor="t">
            <a:spAutoFit/>
          </a:bodyPr>
          <a:lstStyle/>
          <a:p>
            <a:pPr algn="l">
              <a:lnSpc>
                <a:spcPts val="5150"/>
              </a:lnSpc>
            </a:pPr>
            <a:r>
              <a:rPr lang="es-419" sz="5000" b="1" noProof="0" dirty="0">
                <a:solidFill>
                  <a:srgbClr val="003C70"/>
                </a:solidFill>
                <a:latin typeface="Bebas Neue Bold"/>
                <a:ea typeface="Bebas Neue Bold"/>
                <a:cs typeface="Bebas Neue Bold"/>
                <a:sym typeface="Bebas Neue Bold"/>
              </a:rPr>
              <a:t>resumen ID # </a:t>
            </a:r>
            <a:r>
              <a:rPr lang="es-419" sz="5000" b="1" noProof="0" dirty="0" err="1">
                <a:solidFill>
                  <a:srgbClr val="003C70"/>
                </a:solidFill>
                <a:latin typeface="Bebas Neue Bold"/>
                <a:ea typeface="Bebas Neue Bold"/>
                <a:cs typeface="Bebas Neue Bold"/>
                <a:sym typeface="Bebas Neue Bold"/>
              </a:rPr>
              <a:t>xxxx</a:t>
            </a:r>
            <a:endParaRPr lang="es-419" sz="5000" b="1" noProof="0" dirty="0">
              <a:solidFill>
                <a:srgbClr val="003C70"/>
              </a:solidFill>
              <a:latin typeface="Bebas Neue Bold"/>
              <a:ea typeface="Bebas Neue Bold"/>
              <a:cs typeface="Bebas Neue Bold"/>
              <a:sym typeface="Bebas Neue Bold"/>
            </a:endParaRPr>
          </a:p>
        </p:txBody>
      </p:sp>
      <p:grpSp>
        <p:nvGrpSpPr>
          <p:cNvPr id="49" name="Group 30">
            <a:extLst>
              <a:ext uri="{FF2B5EF4-FFF2-40B4-BE49-F238E27FC236}">
                <a16:creationId xmlns:a16="http://schemas.microsoft.com/office/drawing/2014/main" id="{3DFC7D6B-1EEB-7FFA-517C-B716E808993C}"/>
              </a:ext>
            </a:extLst>
          </p:cNvPr>
          <p:cNvGrpSpPr>
            <a:grpSpLocks noGrp="1" noUngrp="1" noRot="1" noMove="1" noResize="1"/>
          </p:cNvGrpSpPr>
          <p:nvPr/>
        </p:nvGrpSpPr>
        <p:grpSpPr>
          <a:xfrm>
            <a:off x="1028700" y="654185"/>
            <a:ext cx="5843355" cy="763316"/>
            <a:chOff x="0" y="19050"/>
            <a:chExt cx="7791141" cy="1017755"/>
          </a:xfrm>
        </p:grpSpPr>
        <p:sp>
          <p:nvSpPr>
            <p:cNvPr id="50" name="Freeform 31">
              <a:extLst>
                <a:ext uri="{FF2B5EF4-FFF2-40B4-BE49-F238E27FC236}">
                  <a16:creationId xmlns:a16="http://schemas.microsoft.com/office/drawing/2014/main" id="{7E9F09FC-E8C1-72FE-771A-390A954C693F}"/>
                </a:ext>
              </a:extLst>
            </p:cNvPr>
            <p:cNvSpPr>
              <a:spLocks noGrp="1" noRot="1" noMove="1" noResize="1" noEditPoints="1" noAdjustHandles="1" noChangeArrowheads="1" noChangeShapeType="1"/>
            </p:cNvSpPr>
            <p:nvPr/>
          </p:nvSpPr>
          <p:spPr>
            <a:xfrm>
              <a:off x="1860334" y="21727"/>
              <a:ext cx="973956" cy="993351"/>
            </a:xfrm>
            <a:custGeom>
              <a:avLst/>
              <a:gdLst/>
              <a:ahLst/>
              <a:cxnLst/>
              <a:rect l="l" t="t" r="r" b="b"/>
              <a:pathLst>
                <a:path w="973956" h="993351">
                  <a:moveTo>
                    <a:pt x="0" y="0"/>
                  </a:moveTo>
                  <a:lnTo>
                    <a:pt x="973956" y="0"/>
                  </a:lnTo>
                  <a:lnTo>
                    <a:pt x="973956" y="993351"/>
                  </a:lnTo>
                  <a:lnTo>
                    <a:pt x="0" y="993351"/>
                  </a:lnTo>
                  <a:lnTo>
                    <a:pt x="0" y="0"/>
                  </a:lnTo>
                  <a:close/>
                </a:path>
              </a:pathLst>
            </a:custGeom>
            <a:blipFill>
              <a:blip r:embed="rId14"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51" name="TextBox 32">
              <a:extLst>
                <a:ext uri="{FF2B5EF4-FFF2-40B4-BE49-F238E27FC236}">
                  <a16:creationId xmlns:a16="http://schemas.microsoft.com/office/drawing/2014/main" id="{6BD08F95-48B1-316B-9EA1-E834C1AEC37E}"/>
                </a:ext>
              </a:extLst>
            </p:cNvPr>
            <p:cNvSpPr txBox="1">
              <a:spLocks noGrp="1" noRot="1" noMove="1" noResize="1" noEditPoints="1" noAdjustHandles="1" noChangeArrowheads="1" noChangeShapeType="1"/>
            </p:cNvSpPr>
            <p:nvPr/>
          </p:nvSpPr>
          <p:spPr>
            <a:xfrm>
              <a:off x="3444405" y="19050"/>
              <a:ext cx="914753" cy="646375"/>
            </a:xfrm>
            <a:prstGeom prst="rect">
              <a:avLst/>
            </a:prstGeom>
          </p:spPr>
          <p:txBody>
            <a:bodyPr lIns="0" tIns="0" rIns="0" bIns="0" rtlCol="0" anchor="t">
              <a:spAutoFit/>
            </a:bodyPr>
            <a:lstStyle/>
            <a:p>
              <a:pPr algn="ctr">
                <a:lnSpc>
                  <a:spcPts val="3747"/>
                </a:lnSpc>
              </a:pPr>
              <a:r>
                <a:rPr lang="en-US" sz="3287" b="1" dirty="0">
                  <a:solidFill>
                    <a:srgbClr val="003C70"/>
                  </a:solidFill>
                  <a:latin typeface="Atkinson Hyperlegible Bold"/>
                  <a:ea typeface="Atkinson Hyperlegible Bold"/>
                  <a:cs typeface="Atkinson Hyperlegible Bold"/>
                  <a:sym typeface="Atkinson Hyperlegible Bold"/>
                </a:rPr>
                <a:t>XX</a:t>
              </a:r>
            </a:p>
          </p:txBody>
        </p:sp>
        <p:sp>
          <p:nvSpPr>
            <p:cNvPr id="52" name="TextBox 33">
              <a:extLst>
                <a:ext uri="{FF2B5EF4-FFF2-40B4-BE49-F238E27FC236}">
                  <a16:creationId xmlns:a16="http://schemas.microsoft.com/office/drawing/2014/main" id="{9A440C18-682F-D324-165D-6DE1000A5798}"/>
                </a:ext>
              </a:extLst>
            </p:cNvPr>
            <p:cNvSpPr txBox="1">
              <a:spLocks noGrp="1" noRot="1" noMove="1" noResize="1" noEditPoints="1" noAdjustHandles="1" noChangeArrowheads="1" noChangeShapeType="1"/>
            </p:cNvSpPr>
            <p:nvPr/>
          </p:nvSpPr>
          <p:spPr>
            <a:xfrm>
              <a:off x="2917010" y="266520"/>
              <a:ext cx="3627044" cy="586938"/>
            </a:xfrm>
            <a:prstGeom prst="rect">
              <a:avLst/>
            </a:prstGeom>
          </p:spPr>
          <p:txBody>
            <a:bodyPr lIns="0" tIns="0" rIns="0" bIns="0" rtlCol="0" anchor="t">
              <a:spAutoFit/>
            </a:bodyPr>
            <a:lstStyle/>
            <a:p>
              <a:pPr algn="ctr">
                <a:lnSpc>
                  <a:spcPts val="1777"/>
                </a:lnSpc>
              </a:pPr>
              <a:r>
                <a:rPr lang="en-US" sz="1506" b="1" dirty="0">
                  <a:solidFill>
                    <a:srgbClr val="462702"/>
                  </a:solidFill>
                  <a:latin typeface="Canva Sans Bold"/>
                  <a:ea typeface="Canva Sans Bold"/>
                  <a:cs typeface="Canva Sans Bold"/>
                  <a:sym typeface="Canva Sans Bold"/>
                </a:rPr>
                <a:t>            CONGRESO </a:t>
              </a:r>
            </a:p>
            <a:p>
              <a:pPr algn="ctr">
                <a:lnSpc>
                  <a:spcPts val="1777"/>
                </a:lnSpc>
              </a:pPr>
              <a:r>
                <a:rPr lang="en-US" sz="1506" b="1" dirty="0">
                  <a:solidFill>
                    <a:srgbClr val="462702"/>
                  </a:solidFill>
                  <a:latin typeface="Canva Sans Bold"/>
                  <a:ea typeface="Canva Sans Bold"/>
                  <a:cs typeface="Canva Sans Bold"/>
                  <a:sym typeface="Canva Sans Bold"/>
                </a:rPr>
                <a:t>COLOMBIANO DE GEOLOGÍA</a:t>
              </a:r>
            </a:p>
          </p:txBody>
        </p:sp>
        <p:sp>
          <p:nvSpPr>
            <p:cNvPr id="53" name="TextBox 34">
              <a:extLst>
                <a:ext uri="{FF2B5EF4-FFF2-40B4-BE49-F238E27FC236}">
                  <a16:creationId xmlns:a16="http://schemas.microsoft.com/office/drawing/2014/main" id="{92AE9769-B002-50E2-100F-19AD5BC72901}"/>
                </a:ext>
              </a:extLst>
            </p:cNvPr>
            <p:cNvSpPr txBox="1">
              <a:spLocks noGrp="1" noRot="1" noMove="1" noResize="1" noEditPoints="1" noAdjustHandles="1" noChangeArrowheads="1" noChangeShapeType="1"/>
            </p:cNvSpPr>
            <p:nvPr/>
          </p:nvSpPr>
          <p:spPr>
            <a:xfrm>
              <a:off x="4309346" y="854198"/>
              <a:ext cx="870898" cy="182607"/>
            </a:xfrm>
            <a:prstGeom prst="rect">
              <a:avLst/>
            </a:prstGeom>
          </p:spPr>
          <p:txBody>
            <a:bodyPr lIns="0" tIns="0" rIns="0" bIns="0" rtlCol="0" anchor="t">
              <a:spAutoFit/>
            </a:bodyPr>
            <a:lstStyle/>
            <a:p>
              <a:pPr algn="ctr">
                <a:lnSpc>
                  <a:spcPts val="1150"/>
                </a:lnSpc>
              </a:pPr>
              <a:r>
                <a:rPr lang="en-US" sz="821" b="1" spc="92" dirty="0">
                  <a:solidFill>
                    <a:srgbClr val="769363"/>
                  </a:solidFill>
                  <a:latin typeface="Atkinson Hyperlegible Bold"/>
                  <a:ea typeface="Atkinson Hyperlegible Bold"/>
                  <a:cs typeface="Atkinson Hyperlegible Bold"/>
                  <a:sym typeface="Atkinson Hyperlegible Bold"/>
                </a:rPr>
                <a:t>CCG2025</a:t>
              </a:r>
            </a:p>
          </p:txBody>
        </p:sp>
        <p:sp>
          <p:nvSpPr>
            <p:cNvPr id="54" name="Freeform 35">
              <a:extLst>
                <a:ext uri="{FF2B5EF4-FFF2-40B4-BE49-F238E27FC236}">
                  <a16:creationId xmlns:a16="http://schemas.microsoft.com/office/drawing/2014/main" id="{9C45D2A0-C2F1-AA35-EFC6-75A7A525E4AC}"/>
                </a:ext>
              </a:extLst>
            </p:cNvPr>
            <p:cNvSpPr>
              <a:spLocks noGrp="1" noRot="1" noMove="1" noResize="1" noEditPoints="1" noAdjustHandles="1" noChangeArrowheads="1" noChangeShapeType="1"/>
            </p:cNvSpPr>
            <p:nvPr/>
          </p:nvSpPr>
          <p:spPr>
            <a:xfrm>
              <a:off x="7073936" y="93063"/>
              <a:ext cx="717205" cy="850680"/>
            </a:xfrm>
            <a:custGeom>
              <a:avLst/>
              <a:gdLst/>
              <a:ahLst/>
              <a:cxnLst/>
              <a:rect l="l" t="t" r="r" b="b"/>
              <a:pathLst>
                <a:path w="717205" h="850680">
                  <a:moveTo>
                    <a:pt x="0" y="0"/>
                  </a:moveTo>
                  <a:lnTo>
                    <a:pt x="717206" y="0"/>
                  </a:lnTo>
                  <a:lnTo>
                    <a:pt x="717206" y="850680"/>
                  </a:lnTo>
                  <a:lnTo>
                    <a:pt x="0" y="850680"/>
                  </a:lnTo>
                  <a:lnTo>
                    <a:pt x="0" y="0"/>
                  </a:lnTo>
                  <a:close/>
                </a:path>
              </a:pathLst>
            </a:custGeom>
            <a:blipFill>
              <a:blip r:embed="rId15"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55" name="TextBox 36">
              <a:extLst>
                <a:ext uri="{FF2B5EF4-FFF2-40B4-BE49-F238E27FC236}">
                  <a16:creationId xmlns:a16="http://schemas.microsoft.com/office/drawing/2014/main" id="{834669F5-52A9-25AE-1AD0-875E48AA3DCC}"/>
                </a:ext>
              </a:extLst>
            </p:cNvPr>
            <p:cNvSpPr txBox="1">
              <a:spLocks noGrp="1" noRot="1" noMove="1" noResize="1" noEditPoints="1" noAdjustHandles="1" noChangeArrowheads="1" noChangeShapeType="1"/>
            </p:cNvSpPr>
            <p:nvPr/>
          </p:nvSpPr>
          <p:spPr>
            <a:xfrm>
              <a:off x="360044" y="747337"/>
              <a:ext cx="849373" cy="136789"/>
            </a:xfrm>
            <a:prstGeom prst="rect">
              <a:avLst/>
            </a:prstGeom>
          </p:spPr>
          <p:txBody>
            <a:bodyPr lIns="0" tIns="0" rIns="0" bIns="0" rtlCol="0" anchor="t">
              <a:spAutoFit/>
            </a:bodyPr>
            <a:lstStyle/>
            <a:p>
              <a:pPr algn="r">
                <a:lnSpc>
                  <a:spcPts val="848"/>
                </a:lnSpc>
              </a:pPr>
              <a:r>
                <a:rPr lang="en-US" sz="738"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Cali</a:t>
              </a:r>
            </a:p>
          </p:txBody>
        </p:sp>
        <p:sp>
          <p:nvSpPr>
            <p:cNvPr id="56" name="TextBox 37">
              <a:extLst>
                <a:ext uri="{FF2B5EF4-FFF2-40B4-BE49-F238E27FC236}">
                  <a16:creationId xmlns:a16="http://schemas.microsoft.com/office/drawing/2014/main" id="{FD13BD2D-8E16-849E-CE97-77BAA8BB996B}"/>
                </a:ext>
              </a:extLst>
            </p:cNvPr>
            <p:cNvSpPr txBox="1">
              <a:spLocks noGrp="1" noRot="1" noMove="1" noResize="1" noEditPoints="1" noAdjustHandles="1" noChangeArrowheads="1" noChangeShapeType="1"/>
            </p:cNvSpPr>
            <p:nvPr/>
          </p:nvSpPr>
          <p:spPr>
            <a:xfrm>
              <a:off x="179809" y="150871"/>
              <a:ext cx="1029609" cy="324875"/>
            </a:xfrm>
            <a:prstGeom prst="rect">
              <a:avLst/>
            </a:prstGeom>
          </p:spPr>
          <p:txBody>
            <a:bodyPr lIns="0" tIns="0" rIns="0" bIns="0" rtlCol="0" anchor="t">
              <a:spAutoFit/>
            </a:bodyPr>
            <a:lstStyle/>
            <a:p>
              <a:pPr algn="ctr">
                <a:lnSpc>
                  <a:spcPts val="1930"/>
                </a:lnSpc>
              </a:pPr>
              <a:r>
                <a:rPr lang="en-US" sz="1678"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13 al 15</a:t>
              </a:r>
            </a:p>
          </p:txBody>
        </p:sp>
        <p:grpSp>
          <p:nvGrpSpPr>
            <p:cNvPr id="57" name="Group 38">
              <a:extLst>
                <a:ext uri="{FF2B5EF4-FFF2-40B4-BE49-F238E27FC236}">
                  <a16:creationId xmlns:a16="http://schemas.microsoft.com/office/drawing/2014/main" id="{A562ABD5-9CCC-3B14-4FF7-700F6B35AA43}"/>
                </a:ext>
              </a:extLst>
            </p:cNvPr>
            <p:cNvGrpSpPr>
              <a:grpSpLocks noGrp="1" noUngrp="1" noRot="1" noMove="1" noResize="1"/>
            </p:cNvGrpSpPr>
            <p:nvPr/>
          </p:nvGrpSpPr>
          <p:grpSpPr>
            <a:xfrm>
              <a:off x="0" y="453614"/>
              <a:ext cx="766513" cy="274257"/>
              <a:chOff x="0" y="0"/>
              <a:chExt cx="221816" cy="79365"/>
            </a:xfrm>
          </p:grpSpPr>
          <p:sp>
            <p:nvSpPr>
              <p:cNvPr id="68" name="Freeform 39">
                <a:extLst>
                  <a:ext uri="{FF2B5EF4-FFF2-40B4-BE49-F238E27FC236}">
                    <a16:creationId xmlns:a16="http://schemas.microsoft.com/office/drawing/2014/main" id="{558DC180-B6BA-BB64-8503-E7B91652AD8F}"/>
                  </a:ext>
                </a:extLst>
              </p:cNvPr>
              <p:cNvSpPr>
                <a:spLocks noGrp="1" noRot="1" noMove="1" noResize="1" noEditPoints="1" noAdjustHandles="1" noChangeArrowheads="1" noChangeShapeType="1"/>
              </p:cNvSpPr>
              <p:nvPr/>
            </p:nvSpPr>
            <p:spPr>
              <a:xfrm>
                <a:off x="0" y="0"/>
                <a:ext cx="221816" cy="79365"/>
              </a:xfrm>
              <a:custGeom>
                <a:avLst/>
                <a:gdLst/>
                <a:ahLst/>
                <a:cxnLst/>
                <a:rect l="l" t="t" r="r" b="b"/>
                <a:pathLst>
                  <a:path w="221816" h="79365">
                    <a:moveTo>
                      <a:pt x="39683" y="0"/>
                    </a:moveTo>
                    <a:lnTo>
                      <a:pt x="182133" y="0"/>
                    </a:lnTo>
                    <a:cubicBezTo>
                      <a:pt x="204049" y="0"/>
                      <a:pt x="221816" y="17766"/>
                      <a:pt x="221816" y="39683"/>
                    </a:cubicBezTo>
                    <a:lnTo>
                      <a:pt x="221816" y="39683"/>
                    </a:lnTo>
                    <a:cubicBezTo>
                      <a:pt x="221816" y="50207"/>
                      <a:pt x="217635" y="60300"/>
                      <a:pt x="210193" y="67742"/>
                    </a:cubicBezTo>
                    <a:cubicBezTo>
                      <a:pt x="202751" y="75184"/>
                      <a:pt x="192658" y="79365"/>
                      <a:pt x="182133"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472700"/>
              </a:solidFill>
            </p:spPr>
            <p:txBody>
              <a:bodyPr/>
              <a:lstStyle/>
              <a:p>
                <a:endParaRPr lang="es-419"/>
              </a:p>
            </p:txBody>
          </p:sp>
          <p:sp>
            <p:nvSpPr>
              <p:cNvPr id="69" name="TextBox 40">
                <a:extLst>
                  <a:ext uri="{FF2B5EF4-FFF2-40B4-BE49-F238E27FC236}">
                    <a16:creationId xmlns:a16="http://schemas.microsoft.com/office/drawing/2014/main" id="{5BEB54C9-AAF9-9C70-E72C-66DAABD74B83}"/>
                  </a:ext>
                </a:extLst>
              </p:cNvPr>
              <p:cNvSpPr txBox="1">
                <a:spLocks noGrp="1" noRot="1" noMove="1" noResize="1" noEditPoints="1" noAdjustHandles="1" noChangeArrowheads="1" noChangeShapeType="1"/>
              </p:cNvSpPr>
              <p:nvPr/>
            </p:nvSpPr>
            <p:spPr>
              <a:xfrm>
                <a:off x="0" y="-9525"/>
                <a:ext cx="221816" cy="88890"/>
              </a:xfrm>
              <a:prstGeom prst="rect">
                <a:avLst/>
              </a:prstGeom>
            </p:spPr>
            <p:txBody>
              <a:bodyPr lIns="69824" tIns="69824" rIns="69824" bIns="69824" rtlCol="0" anchor="ctr"/>
              <a:lstStyle/>
              <a:p>
                <a:pPr algn="ctr">
                  <a:lnSpc>
                    <a:spcPts val="1514"/>
                  </a:lnSpc>
                </a:pPr>
                <a:endParaRPr/>
              </a:p>
            </p:txBody>
          </p:sp>
        </p:grpSp>
        <p:grpSp>
          <p:nvGrpSpPr>
            <p:cNvPr id="58" name="Group 41">
              <a:extLst>
                <a:ext uri="{FF2B5EF4-FFF2-40B4-BE49-F238E27FC236}">
                  <a16:creationId xmlns:a16="http://schemas.microsoft.com/office/drawing/2014/main" id="{A2676BDB-4A02-EB5C-2771-07E6F906A3B4}"/>
                </a:ext>
              </a:extLst>
            </p:cNvPr>
            <p:cNvGrpSpPr>
              <a:grpSpLocks noGrp="1" noUngrp="1" noRot="1" noMove="1" noResize="1"/>
            </p:cNvGrpSpPr>
            <p:nvPr/>
          </p:nvGrpSpPr>
          <p:grpSpPr>
            <a:xfrm>
              <a:off x="551324" y="453614"/>
              <a:ext cx="837903" cy="274257"/>
              <a:chOff x="0" y="0"/>
              <a:chExt cx="242475" cy="79365"/>
            </a:xfrm>
          </p:grpSpPr>
          <p:sp>
            <p:nvSpPr>
              <p:cNvPr id="66" name="Freeform 42">
                <a:extLst>
                  <a:ext uri="{FF2B5EF4-FFF2-40B4-BE49-F238E27FC236}">
                    <a16:creationId xmlns:a16="http://schemas.microsoft.com/office/drawing/2014/main" id="{24FC3E7A-1893-9F5B-9DA6-111FA988BC94}"/>
                  </a:ext>
                </a:extLst>
              </p:cNvPr>
              <p:cNvSpPr>
                <a:spLocks noGrp="1" noRot="1" noMove="1" noResize="1" noEditPoints="1" noAdjustHandles="1" noChangeArrowheads="1" noChangeShapeType="1"/>
              </p:cNvSpPr>
              <p:nvPr/>
            </p:nvSpPr>
            <p:spPr>
              <a:xfrm>
                <a:off x="0" y="0"/>
                <a:ext cx="242475" cy="79365"/>
              </a:xfrm>
              <a:custGeom>
                <a:avLst/>
                <a:gdLst/>
                <a:ahLst/>
                <a:cxnLst/>
                <a:rect l="l" t="t" r="r" b="b"/>
                <a:pathLst>
                  <a:path w="242475" h="79365">
                    <a:moveTo>
                      <a:pt x="39683" y="0"/>
                    </a:moveTo>
                    <a:lnTo>
                      <a:pt x="202792" y="0"/>
                    </a:lnTo>
                    <a:cubicBezTo>
                      <a:pt x="213317" y="0"/>
                      <a:pt x="223410" y="4181"/>
                      <a:pt x="230852" y="11623"/>
                    </a:cubicBezTo>
                    <a:cubicBezTo>
                      <a:pt x="238294" y="19065"/>
                      <a:pt x="242475" y="29158"/>
                      <a:pt x="242475" y="39683"/>
                    </a:cubicBezTo>
                    <a:lnTo>
                      <a:pt x="242475" y="39683"/>
                    </a:lnTo>
                    <a:cubicBezTo>
                      <a:pt x="242475" y="50207"/>
                      <a:pt x="238294" y="60300"/>
                      <a:pt x="230852" y="67742"/>
                    </a:cubicBezTo>
                    <a:cubicBezTo>
                      <a:pt x="223410" y="75184"/>
                      <a:pt x="213317" y="79365"/>
                      <a:pt x="202792"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769363"/>
              </a:solidFill>
            </p:spPr>
            <p:txBody>
              <a:bodyPr/>
              <a:lstStyle/>
              <a:p>
                <a:endParaRPr lang="es-419"/>
              </a:p>
            </p:txBody>
          </p:sp>
          <p:sp>
            <p:nvSpPr>
              <p:cNvPr id="67" name="TextBox 43">
                <a:extLst>
                  <a:ext uri="{FF2B5EF4-FFF2-40B4-BE49-F238E27FC236}">
                    <a16:creationId xmlns:a16="http://schemas.microsoft.com/office/drawing/2014/main" id="{CB802F70-002E-8C8C-2556-BBB55F86C4DF}"/>
                  </a:ext>
                </a:extLst>
              </p:cNvPr>
              <p:cNvSpPr txBox="1">
                <a:spLocks noGrp="1" noRot="1" noMove="1" noResize="1" noEditPoints="1" noAdjustHandles="1" noChangeArrowheads="1" noChangeShapeType="1"/>
              </p:cNvSpPr>
              <p:nvPr/>
            </p:nvSpPr>
            <p:spPr>
              <a:xfrm>
                <a:off x="0" y="-9525"/>
                <a:ext cx="242475" cy="88890"/>
              </a:xfrm>
              <a:prstGeom prst="rect">
                <a:avLst/>
              </a:prstGeom>
            </p:spPr>
            <p:txBody>
              <a:bodyPr lIns="69824" tIns="69824" rIns="69824" bIns="69824" rtlCol="0" anchor="ctr"/>
              <a:lstStyle/>
              <a:p>
                <a:pPr algn="ctr">
                  <a:lnSpc>
                    <a:spcPts val="1514"/>
                  </a:lnSpc>
                </a:pPr>
                <a:endParaRPr/>
              </a:p>
            </p:txBody>
          </p:sp>
        </p:grpSp>
        <p:grpSp>
          <p:nvGrpSpPr>
            <p:cNvPr id="59" name="Group 44">
              <a:extLst>
                <a:ext uri="{FF2B5EF4-FFF2-40B4-BE49-F238E27FC236}">
                  <a16:creationId xmlns:a16="http://schemas.microsoft.com/office/drawing/2014/main" id="{B42CC68F-96BC-167A-A1F3-DE145053BB2E}"/>
                </a:ext>
              </a:extLst>
            </p:cNvPr>
            <p:cNvGrpSpPr>
              <a:grpSpLocks noGrp="1" noUngrp="1" noRot="1" noMove="1" noResize="1"/>
            </p:cNvGrpSpPr>
            <p:nvPr/>
          </p:nvGrpSpPr>
          <p:grpSpPr>
            <a:xfrm>
              <a:off x="498381" y="455491"/>
              <a:ext cx="300529" cy="270503"/>
              <a:chOff x="0" y="0"/>
              <a:chExt cx="86968" cy="78279"/>
            </a:xfrm>
          </p:grpSpPr>
          <p:sp>
            <p:nvSpPr>
              <p:cNvPr id="64" name="Freeform 45">
                <a:extLst>
                  <a:ext uri="{FF2B5EF4-FFF2-40B4-BE49-F238E27FC236}">
                    <a16:creationId xmlns:a16="http://schemas.microsoft.com/office/drawing/2014/main" id="{BDB6004E-C9CE-E34B-B7A2-641D8A31931B}"/>
                  </a:ext>
                </a:extLst>
              </p:cNvPr>
              <p:cNvSpPr>
                <a:spLocks noGrp="1" noRot="1" noMove="1" noResize="1" noEditPoints="1" noAdjustHandles="1" noChangeArrowheads="1" noChangeShapeType="1"/>
              </p:cNvSpPr>
              <p:nvPr/>
            </p:nvSpPr>
            <p:spPr>
              <a:xfrm>
                <a:off x="0" y="0"/>
                <a:ext cx="86968" cy="78279"/>
              </a:xfrm>
              <a:custGeom>
                <a:avLst/>
                <a:gdLst/>
                <a:ahLst/>
                <a:cxnLst/>
                <a:rect l="l" t="t" r="r" b="b"/>
                <a:pathLst>
                  <a:path w="86968" h="78279">
                    <a:moveTo>
                      <a:pt x="0" y="0"/>
                    </a:moveTo>
                    <a:lnTo>
                      <a:pt x="86968" y="0"/>
                    </a:lnTo>
                    <a:lnTo>
                      <a:pt x="86968" y="78279"/>
                    </a:lnTo>
                    <a:lnTo>
                      <a:pt x="0" y="78279"/>
                    </a:lnTo>
                    <a:close/>
                  </a:path>
                </a:pathLst>
              </a:custGeom>
              <a:solidFill>
                <a:srgbClr val="472700"/>
              </a:solidFill>
            </p:spPr>
            <p:txBody>
              <a:bodyPr/>
              <a:lstStyle/>
              <a:p>
                <a:endParaRPr lang="es-419"/>
              </a:p>
            </p:txBody>
          </p:sp>
          <p:sp>
            <p:nvSpPr>
              <p:cNvPr id="65" name="TextBox 46">
                <a:extLst>
                  <a:ext uri="{FF2B5EF4-FFF2-40B4-BE49-F238E27FC236}">
                    <a16:creationId xmlns:a16="http://schemas.microsoft.com/office/drawing/2014/main" id="{2B18E20A-8A55-D8FC-8BF8-9C534805D502}"/>
                  </a:ext>
                </a:extLst>
              </p:cNvPr>
              <p:cNvSpPr txBox="1">
                <a:spLocks noGrp="1" noRot="1" noMove="1" noResize="1" noEditPoints="1" noAdjustHandles="1" noChangeArrowheads="1" noChangeShapeType="1"/>
              </p:cNvSpPr>
              <p:nvPr/>
            </p:nvSpPr>
            <p:spPr>
              <a:xfrm>
                <a:off x="0" y="-9525"/>
                <a:ext cx="86968" cy="87804"/>
              </a:xfrm>
              <a:prstGeom prst="rect">
                <a:avLst/>
              </a:prstGeom>
            </p:spPr>
            <p:txBody>
              <a:bodyPr lIns="69824" tIns="69824" rIns="69824" bIns="69824" rtlCol="0" anchor="ctr"/>
              <a:lstStyle/>
              <a:p>
                <a:pPr algn="ctr">
                  <a:lnSpc>
                    <a:spcPts val="1514"/>
                  </a:lnSpc>
                </a:pPr>
                <a:endParaRPr/>
              </a:p>
            </p:txBody>
          </p:sp>
        </p:grpSp>
        <p:sp>
          <p:nvSpPr>
            <p:cNvPr id="60" name="TextBox 47">
              <a:extLst>
                <a:ext uri="{FF2B5EF4-FFF2-40B4-BE49-F238E27FC236}">
                  <a16:creationId xmlns:a16="http://schemas.microsoft.com/office/drawing/2014/main" id="{3E94BB75-4CD6-1472-67C3-442E30F58955}"/>
                </a:ext>
              </a:extLst>
            </p:cNvPr>
            <p:cNvSpPr txBox="1">
              <a:spLocks noGrp="1" noRot="1" noMove="1" noResize="1" noEditPoints="1" noAdjustHandles="1" noChangeArrowheads="1" noChangeShapeType="1"/>
            </p:cNvSpPr>
            <p:nvPr/>
          </p:nvSpPr>
          <p:spPr>
            <a:xfrm>
              <a:off x="15726" y="474628"/>
              <a:ext cx="783183" cy="228429"/>
            </a:xfrm>
            <a:prstGeom prst="rect">
              <a:avLst/>
            </a:prstGeom>
          </p:spPr>
          <p:txBody>
            <a:bodyPr lIns="0" tIns="0" rIns="0" bIns="0" rtlCol="0" anchor="t">
              <a:spAutoFit/>
            </a:bodyPr>
            <a:lstStyle/>
            <a:p>
              <a:pPr algn="ctr">
                <a:lnSpc>
                  <a:spcPts val="1305"/>
                </a:lnSpc>
              </a:pPr>
              <a:r>
                <a:rPr lang="en-US" sz="1134" b="1">
                  <a:solidFill>
                    <a:srgbClr val="FFFFFF"/>
                  </a:solidFill>
                  <a:latin typeface="Atkinson Hyperlegible Bold"/>
                  <a:ea typeface="Atkinson Hyperlegible Bold"/>
                  <a:cs typeface="Atkinson Hyperlegible Bold"/>
                  <a:sym typeface="Atkinson Hyperlegible Bold"/>
                </a:rPr>
                <a:t>Agosto</a:t>
              </a:r>
            </a:p>
          </p:txBody>
        </p:sp>
        <p:sp>
          <p:nvSpPr>
            <p:cNvPr id="61" name="TextBox 48">
              <a:extLst>
                <a:ext uri="{FF2B5EF4-FFF2-40B4-BE49-F238E27FC236}">
                  <a16:creationId xmlns:a16="http://schemas.microsoft.com/office/drawing/2014/main" id="{B3D73A34-FF85-01EE-BEC1-7BE7BF6E3E0A}"/>
                </a:ext>
              </a:extLst>
            </p:cNvPr>
            <p:cNvSpPr txBox="1">
              <a:spLocks noGrp="1" noRot="1" noMove="1" noResize="1" noEditPoints="1" noAdjustHandles="1" noChangeArrowheads="1" noChangeShapeType="1"/>
            </p:cNvSpPr>
            <p:nvPr/>
          </p:nvSpPr>
          <p:spPr>
            <a:xfrm>
              <a:off x="798910" y="474628"/>
              <a:ext cx="590318" cy="228429"/>
            </a:xfrm>
            <a:prstGeom prst="rect">
              <a:avLst/>
            </a:prstGeom>
          </p:spPr>
          <p:txBody>
            <a:bodyPr lIns="0" tIns="0" rIns="0" bIns="0" rtlCol="0" anchor="t">
              <a:spAutoFit/>
            </a:bodyPr>
            <a:lstStyle/>
            <a:p>
              <a:pPr algn="ctr">
                <a:lnSpc>
                  <a:spcPts val="1305"/>
                </a:lnSpc>
              </a:pPr>
              <a:r>
                <a:rPr lang="en-US" sz="1134" b="1">
                  <a:solidFill>
                    <a:srgbClr val="FFFFFF"/>
                  </a:solidFill>
                  <a:latin typeface="Atkinson Hyperlegible Bold"/>
                  <a:ea typeface="Atkinson Hyperlegible Bold"/>
                  <a:cs typeface="Atkinson Hyperlegible Bold"/>
                  <a:sym typeface="Atkinson Hyperlegible Bold"/>
                </a:rPr>
                <a:t>2025</a:t>
              </a:r>
            </a:p>
          </p:txBody>
        </p:sp>
        <p:sp>
          <p:nvSpPr>
            <p:cNvPr id="62" name="AutoShape 49">
              <a:extLst>
                <a:ext uri="{FF2B5EF4-FFF2-40B4-BE49-F238E27FC236}">
                  <a16:creationId xmlns:a16="http://schemas.microsoft.com/office/drawing/2014/main" id="{2605DBE1-F327-4E54-49D4-0A4F0FF57C9C}"/>
                </a:ext>
              </a:extLst>
            </p:cNvPr>
            <p:cNvSpPr>
              <a:spLocks noGrp="1" noRot="1" noMove="1" noResize="1" noEditPoints="1" noAdjustHandles="1" noChangeArrowheads="1" noChangeShapeType="1"/>
            </p:cNvSpPr>
            <p:nvPr/>
          </p:nvSpPr>
          <p:spPr>
            <a:xfrm flipV="1">
              <a:off x="1589999" y="21727"/>
              <a:ext cx="0" cy="993351"/>
            </a:xfrm>
            <a:prstGeom prst="line">
              <a:avLst/>
            </a:prstGeom>
            <a:ln w="42910" cap="flat">
              <a:solidFill>
                <a:srgbClr val="472700"/>
              </a:solidFill>
              <a:prstDash val="solid"/>
              <a:headEnd type="none" w="sm" len="sm"/>
              <a:tailEnd type="none" w="sm" len="sm"/>
            </a:ln>
          </p:spPr>
          <p:txBody>
            <a:bodyPr/>
            <a:lstStyle/>
            <a:p>
              <a:endParaRPr lang="es-419"/>
            </a:p>
          </p:txBody>
        </p:sp>
        <p:sp>
          <p:nvSpPr>
            <p:cNvPr id="63" name="AutoShape 50">
              <a:extLst>
                <a:ext uri="{FF2B5EF4-FFF2-40B4-BE49-F238E27FC236}">
                  <a16:creationId xmlns:a16="http://schemas.microsoft.com/office/drawing/2014/main" id="{31DAA6D7-F877-6F49-C0F2-99EF9EB70AFB}"/>
                </a:ext>
              </a:extLst>
            </p:cNvPr>
            <p:cNvSpPr>
              <a:spLocks noGrp="1" noRot="1" noMove="1" noResize="1" noEditPoints="1" noAdjustHandles="1" noChangeArrowheads="1" noChangeShapeType="1"/>
            </p:cNvSpPr>
            <p:nvPr/>
          </p:nvSpPr>
          <p:spPr>
            <a:xfrm flipV="1">
              <a:off x="6807876" y="21727"/>
              <a:ext cx="0" cy="993351"/>
            </a:xfrm>
            <a:prstGeom prst="line">
              <a:avLst/>
            </a:prstGeom>
            <a:ln w="42910" cap="flat">
              <a:solidFill>
                <a:srgbClr val="472700"/>
              </a:solidFill>
              <a:prstDash val="solid"/>
              <a:headEnd type="none" w="sm" len="sm"/>
              <a:tailEnd type="none" w="sm" len="sm"/>
            </a:ln>
          </p:spPr>
          <p:txBody>
            <a:bodyPr/>
            <a:lstStyle/>
            <a:p>
              <a:endParaRPr lang="es-419"/>
            </a:p>
          </p:txBody>
        </p:sp>
      </p:grpSp>
      <p:pic>
        <p:nvPicPr>
          <p:cNvPr id="47" name="Imagen 46" descr="Imagen que contiene Flecha&#10;&#10;Descripción generada automáticamente">
            <a:extLst>
              <a:ext uri="{FF2B5EF4-FFF2-40B4-BE49-F238E27FC236}">
                <a16:creationId xmlns:a16="http://schemas.microsoft.com/office/drawing/2014/main" id="{7FBD17DC-CA08-4CF0-4726-E0F4AD00FE82}"/>
              </a:ext>
            </a:extLst>
          </p:cNvPr>
          <p:cNvPicPr>
            <a:picLocks noGrp="1" noRot="1" noChangeAspect="1" noMove="1" noResize="1" noEditPoints="1" noAdjustHandles="1" noChangeArrowheads="1" noChangeShapeType="1" noCrop="1"/>
          </p:cNvPicPr>
          <p:nvPr/>
        </p:nvPicPr>
        <p:blipFill>
          <a:blip r:embed="rId16">
            <a:extLst>
              <a:ext uri="{28A0092B-C50C-407E-A947-70E740481C1C}">
                <a14:useLocalDpi xmlns:a14="http://schemas.microsoft.com/office/drawing/2010/main" val="0"/>
              </a:ext>
            </a:extLst>
          </a:blip>
          <a:stretch>
            <a:fillRect/>
          </a:stretch>
        </p:blipFill>
        <p:spPr>
          <a:xfrm>
            <a:off x="14993411" y="672674"/>
            <a:ext cx="2950857" cy="295085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upo 41">
            <a:extLst>
              <a:ext uri="{FF2B5EF4-FFF2-40B4-BE49-F238E27FC236}">
                <a16:creationId xmlns:a16="http://schemas.microsoft.com/office/drawing/2014/main" id="{F56510A0-107B-52B9-10D4-4FEB667B3873}"/>
              </a:ext>
            </a:extLst>
          </p:cNvPr>
          <p:cNvGrpSpPr>
            <a:grpSpLocks noGrp="1" noUngrp="1" noRot="1" noMove="1" noResize="1"/>
          </p:cNvGrpSpPr>
          <p:nvPr/>
        </p:nvGrpSpPr>
        <p:grpSpPr>
          <a:xfrm>
            <a:off x="15153676" y="0"/>
            <a:ext cx="3930657" cy="10294244"/>
            <a:chOff x="15153676" y="0"/>
            <a:chExt cx="3930657" cy="10294244"/>
          </a:xfrm>
        </p:grpSpPr>
        <p:sp>
          <p:nvSpPr>
            <p:cNvPr id="2" name="Freeform 2"/>
            <p:cNvSpPr>
              <a:spLocks noGrp="1" noRot="1" noMove="1" noResize="1" noEditPoints="1" noAdjustHandles="1" noChangeArrowheads="1" noChangeShapeType="1"/>
            </p:cNvSpPr>
            <p:nvPr/>
          </p:nvSpPr>
          <p:spPr>
            <a:xfrm rot="5400000" flipH="1" flipV="1">
              <a:off x="11711123" y="3442553"/>
              <a:ext cx="10287000" cy="3401893"/>
            </a:xfrm>
            <a:custGeom>
              <a:avLst/>
              <a:gdLst/>
              <a:ahLst/>
              <a:cxnLst/>
              <a:rect l="l" t="t" r="r" b="b"/>
              <a:pathLst>
                <a:path w="10287000" h="3401893">
                  <a:moveTo>
                    <a:pt x="10287000" y="3401894"/>
                  </a:moveTo>
                  <a:lnTo>
                    <a:pt x="0" y="3401894"/>
                  </a:lnTo>
                  <a:lnTo>
                    <a:pt x="0" y="0"/>
                  </a:lnTo>
                  <a:lnTo>
                    <a:pt x="10287000" y="0"/>
                  </a:lnTo>
                  <a:lnTo>
                    <a:pt x="10287000" y="340189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rot="5400000" flipV="1">
              <a:off x="11963400" y="3449797"/>
              <a:ext cx="10287000" cy="3401893"/>
            </a:xfrm>
            <a:custGeom>
              <a:avLst/>
              <a:gdLst/>
              <a:ahLst/>
              <a:cxnLst/>
              <a:rect l="l" t="t" r="r" b="b"/>
              <a:pathLst>
                <a:path w="10287000" h="3401893">
                  <a:moveTo>
                    <a:pt x="0" y="3401894"/>
                  </a:moveTo>
                  <a:lnTo>
                    <a:pt x="10287000" y="3401894"/>
                  </a:lnTo>
                  <a:lnTo>
                    <a:pt x="10287000" y="0"/>
                  </a:lnTo>
                  <a:lnTo>
                    <a:pt x="0" y="0"/>
                  </a:lnTo>
                  <a:lnTo>
                    <a:pt x="0" y="3401894"/>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rot="5400000" flipH="1" flipV="1">
              <a:off x="12580663" y="3790574"/>
              <a:ext cx="10287000" cy="2720340"/>
            </a:xfrm>
            <a:custGeom>
              <a:avLst/>
              <a:gdLst/>
              <a:ahLst/>
              <a:cxnLst/>
              <a:rect l="l" t="t" r="r" b="b"/>
              <a:pathLst>
                <a:path w="10287000" h="2720340">
                  <a:moveTo>
                    <a:pt x="10287000" y="2720340"/>
                  </a:moveTo>
                  <a:lnTo>
                    <a:pt x="0" y="2720340"/>
                  </a:lnTo>
                  <a:lnTo>
                    <a:pt x="0" y="0"/>
                  </a:lnTo>
                  <a:lnTo>
                    <a:pt x="10287000" y="0"/>
                  </a:lnTo>
                  <a:lnTo>
                    <a:pt x="10287000" y="272034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419"/>
            </a:p>
          </p:txBody>
        </p:sp>
      </p:grpSp>
      <p:grpSp>
        <p:nvGrpSpPr>
          <p:cNvPr id="41" name="Grupo 40">
            <a:extLst>
              <a:ext uri="{FF2B5EF4-FFF2-40B4-BE49-F238E27FC236}">
                <a16:creationId xmlns:a16="http://schemas.microsoft.com/office/drawing/2014/main" id="{47268F46-E56F-BB7A-984F-993C071120EA}"/>
              </a:ext>
            </a:extLst>
          </p:cNvPr>
          <p:cNvGrpSpPr>
            <a:grpSpLocks noGrp="1" noUngrp="1" noRot="1" noMove="1" noResize="1"/>
          </p:cNvGrpSpPr>
          <p:nvPr/>
        </p:nvGrpSpPr>
        <p:grpSpPr>
          <a:xfrm>
            <a:off x="-862008" y="0"/>
            <a:ext cx="3775025" cy="10301488"/>
            <a:chOff x="-862008" y="0"/>
            <a:chExt cx="3775025" cy="10301488"/>
          </a:xfrm>
        </p:grpSpPr>
        <p:sp>
          <p:nvSpPr>
            <p:cNvPr id="5" name="Freeform 5"/>
            <p:cNvSpPr>
              <a:spLocks noGrp="1" noRot="1" noMove="1" noResize="1" noEditPoints="1" noAdjustHandles="1" noChangeArrowheads="1" noChangeShapeType="1"/>
            </p:cNvSpPr>
            <p:nvPr/>
          </p:nvSpPr>
          <p:spPr>
            <a:xfrm rot="5400000">
              <a:off x="-3941069" y="3447402"/>
              <a:ext cx="10301488" cy="3406684"/>
            </a:xfrm>
            <a:custGeom>
              <a:avLst/>
              <a:gdLst/>
              <a:ahLst/>
              <a:cxnLst/>
              <a:rect l="l" t="t" r="r" b="b"/>
              <a:pathLst>
                <a:path w="10301488" h="3406684">
                  <a:moveTo>
                    <a:pt x="0" y="0"/>
                  </a:moveTo>
                  <a:lnTo>
                    <a:pt x="10301488" y="0"/>
                  </a:lnTo>
                  <a:lnTo>
                    <a:pt x="10301488" y="3406684"/>
                  </a:lnTo>
                  <a:lnTo>
                    <a:pt x="0" y="34066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419"/>
            </a:p>
          </p:txBody>
        </p:sp>
        <p:sp>
          <p:nvSpPr>
            <p:cNvPr id="6" name="Freeform 6"/>
            <p:cNvSpPr>
              <a:spLocks noGrp="1" noRot="1" noMove="1" noResize="1" noEditPoints="1" noAdjustHandles="1" noChangeArrowheads="1" noChangeShapeType="1"/>
            </p:cNvSpPr>
            <p:nvPr/>
          </p:nvSpPr>
          <p:spPr>
            <a:xfrm rot="5400000" flipH="1">
              <a:off x="-4036319" y="3447402"/>
              <a:ext cx="10301488" cy="3406684"/>
            </a:xfrm>
            <a:custGeom>
              <a:avLst/>
              <a:gdLst/>
              <a:ahLst/>
              <a:cxnLst/>
              <a:rect l="l" t="t" r="r" b="b"/>
              <a:pathLst>
                <a:path w="10301488" h="3406684">
                  <a:moveTo>
                    <a:pt x="10301488" y="0"/>
                  </a:moveTo>
                  <a:lnTo>
                    <a:pt x="0" y="0"/>
                  </a:lnTo>
                  <a:lnTo>
                    <a:pt x="0" y="3406684"/>
                  </a:lnTo>
                  <a:lnTo>
                    <a:pt x="10301488" y="3406684"/>
                  </a:lnTo>
                  <a:lnTo>
                    <a:pt x="1030148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419"/>
            </a:p>
          </p:txBody>
        </p:sp>
        <p:sp>
          <p:nvSpPr>
            <p:cNvPr id="7" name="Freeform 7"/>
            <p:cNvSpPr>
              <a:spLocks noGrp="1" noRot="1" noMove="1" noResize="1" noEditPoints="1" noAdjustHandles="1" noChangeArrowheads="1" noChangeShapeType="1"/>
            </p:cNvSpPr>
            <p:nvPr/>
          </p:nvSpPr>
          <p:spPr>
            <a:xfrm rot="5400000">
              <a:off x="-4650666" y="3788658"/>
              <a:ext cx="10301488" cy="2724171"/>
            </a:xfrm>
            <a:custGeom>
              <a:avLst/>
              <a:gdLst/>
              <a:ahLst/>
              <a:cxnLst/>
              <a:rect l="l" t="t" r="r" b="b"/>
              <a:pathLst>
                <a:path w="10301488" h="2724171">
                  <a:moveTo>
                    <a:pt x="0" y="0"/>
                  </a:moveTo>
                  <a:lnTo>
                    <a:pt x="10301488" y="0"/>
                  </a:lnTo>
                  <a:lnTo>
                    <a:pt x="10301488" y="2724172"/>
                  </a:lnTo>
                  <a:lnTo>
                    <a:pt x="0" y="27241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419"/>
            </a:p>
          </p:txBody>
        </p:sp>
      </p:grpSp>
      <p:sp>
        <p:nvSpPr>
          <p:cNvPr id="8" name="TextBox 8"/>
          <p:cNvSpPr txBox="1"/>
          <p:nvPr/>
        </p:nvSpPr>
        <p:spPr>
          <a:xfrm>
            <a:off x="1862164" y="4755976"/>
            <a:ext cx="5819421" cy="1060798"/>
          </a:xfrm>
          <a:prstGeom prst="rect">
            <a:avLst/>
          </a:prstGeom>
        </p:spPr>
        <p:txBody>
          <a:bodyPr lIns="0" tIns="0" rIns="0" bIns="0" rtlCol="0" anchor="t">
            <a:spAutoFit/>
          </a:bodyPr>
          <a:lstStyle/>
          <a:p>
            <a:pPr algn="l">
              <a:lnSpc>
                <a:spcPts val="7391"/>
              </a:lnSpc>
            </a:pPr>
            <a:r>
              <a:rPr lang="es-419" sz="8799" b="1" noProof="0" dirty="0">
                <a:solidFill>
                  <a:srgbClr val="003C70"/>
                </a:solidFill>
                <a:latin typeface="Bebas Neue Bold"/>
                <a:ea typeface="Bebas Neue Bold"/>
                <a:cs typeface="Bebas Neue Bold"/>
                <a:sym typeface="Bebas Neue Bold"/>
              </a:rPr>
              <a:t>Índice</a:t>
            </a:r>
          </a:p>
        </p:txBody>
      </p:sp>
      <p:grpSp>
        <p:nvGrpSpPr>
          <p:cNvPr id="9" name="Group 9"/>
          <p:cNvGrpSpPr/>
          <p:nvPr/>
        </p:nvGrpSpPr>
        <p:grpSpPr>
          <a:xfrm>
            <a:off x="6394711" y="1121655"/>
            <a:ext cx="825537" cy="82553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CC9"/>
            </a:solidFill>
          </p:spPr>
          <p:txBody>
            <a:bodyPr/>
            <a:lstStyle/>
            <a:p>
              <a:endParaRPr lang="es-419"/>
            </a:p>
          </p:txBody>
        </p:sp>
        <p:sp>
          <p:nvSpPr>
            <p:cNvPr id="11" name="TextBox 11"/>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01</a:t>
              </a:r>
            </a:p>
          </p:txBody>
        </p:sp>
      </p:grpSp>
      <p:grpSp>
        <p:nvGrpSpPr>
          <p:cNvPr id="12" name="Group 12"/>
          <p:cNvGrpSpPr/>
          <p:nvPr/>
        </p:nvGrpSpPr>
        <p:grpSpPr>
          <a:xfrm>
            <a:off x="6394711" y="2152166"/>
            <a:ext cx="825537" cy="82553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B576"/>
            </a:solidFill>
          </p:spPr>
          <p:txBody>
            <a:bodyPr/>
            <a:lstStyle/>
            <a:p>
              <a:endParaRPr lang="es-419"/>
            </a:p>
          </p:txBody>
        </p:sp>
        <p:sp>
          <p:nvSpPr>
            <p:cNvPr id="14" name="TextBox 14"/>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02</a:t>
              </a:r>
            </a:p>
          </p:txBody>
        </p:sp>
      </p:grpSp>
      <p:grpSp>
        <p:nvGrpSpPr>
          <p:cNvPr id="15" name="Group 15"/>
          <p:cNvGrpSpPr/>
          <p:nvPr/>
        </p:nvGrpSpPr>
        <p:grpSpPr>
          <a:xfrm>
            <a:off x="6394711" y="3182677"/>
            <a:ext cx="825537" cy="82553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F8E7F"/>
            </a:solidFill>
          </p:spPr>
          <p:txBody>
            <a:bodyPr/>
            <a:lstStyle/>
            <a:p>
              <a:endParaRPr lang="es-419"/>
            </a:p>
          </p:txBody>
        </p:sp>
        <p:sp>
          <p:nvSpPr>
            <p:cNvPr id="17" name="TextBox 17"/>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03</a:t>
              </a:r>
            </a:p>
          </p:txBody>
        </p:sp>
      </p:grpSp>
      <p:grpSp>
        <p:nvGrpSpPr>
          <p:cNvPr id="18" name="Group 18"/>
          <p:cNvGrpSpPr/>
          <p:nvPr/>
        </p:nvGrpSpPr>
        <p:grpSpPr>
          <a:xfrm>
            <a:off x="6394711" y="4213188"/>
            <a:ext cx="825537" cy="825537"/>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8D0C5"/>
            </a:solidFill>
          </p:spPr>
          <p:txBody>
            <a:bodyPr/>
            <a:lstStyle/>
            <a:p>
              <a:endParaRPr lang="es-419"/>
            </a:p>
          </p:txBody>
        </p:sp>
        <p:sp>
          <p:nvSpPr>
            <p:cNvPr id="20" name="TextBox 20"/>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04</a:t>
              </a:r>
            </a:p>
          </p:txBody>
        </p:sp>
      </p:grpSp>
      <p:grpSp>
        <p:nvGrpSpPr>
          <p:cNvPr id="21" name="Group 21"/>
          <p:cNvGrpSpPr/>
          <p:nvPr/>
        </p:nvGrpSpPr>
        <p:grpSpPr>
          <a:xfrm>
            <a:off x="6394711" y="5243699"/>
            <a:ext cx="825537" cy="82553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CC9"/>
            </a:solidFill>
          </p:spPr>
          <p:txBody>
            <a:bodyPr/>
            <a:lstStyle/>
            <a:p>
              <a:endParaRPr lang="es-419"/>
            </a:p>
          </p:txBody>
        </p:sp>
        <p:sp>
          <p:nvSpPr>
            <p:cNvPr id="23" name="TextBox 23"/>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05</a:t>
              </a:r>
            </a:p>
          </p:txBody>
        </p:sp>
      </p:grpSp>
      <p:grpSp>
        <p:nvGrpSpPr>
          <p:cNvPr id="24" name="Group 24"/>
          <p:cNvGrpSpPr/>
          <p:nvPr/>
        </p:nvGrpSpPr>
        <p:grpSpPr>
          <a:xfrm>
            <a:off x="6394711" y="6274210"/>
            <a:ext cx="825537" cy="82553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B576"/>
            </a:solidFill>
          </p:spPr>
          <p:txBody>
            <a:bodyPr/>
            <a:lstStyle/>
            <a:p>
              <a:endParaRPr lang="es-419"/>
            </a:p>
          </p:txBody>
        </p:sp>
        <p:sp>
          <p:nvSpPr>
            <p:cNvPr id="26" name="TextBox 26"/>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06</a:t>
              </a:r>
            </a:p>
          </p:txBody>
        </p:sp>
      </p:grpSp>
      <p:grpSp>
        <p:nvGrpSpPr>
          <p:cNvPr id="27" name="Group 27"/>
          <p:cNvGrpSpPr/>
          <p:nvPr/>
        </p:nvGrpSpPr>
        <p:grpSpPr>
          <a:xfrm>
            <a:off x="6394711" y="7304721"/>
            <a:ext cx="825537" cy="825537"/>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F8E7F"/>
            </a:solidFill>
          </p:spPr>
          <p:txBody>
            <a:bodyPr/>
            <a:lstStyle/>
            <a:p>
              <a:endParaRPr lang="es-419"/>
            </a:p>
          </p:txBody>
        </p:sp>
        <p:sp>
          <p:nvSpPr>
            <p:cNvPr id="29" name="TextBox 29"/>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07</a:t>
              </a:r>
            </a:p>
          </p:txBody>
        </p:sp>
      </p:grpSp>
      <p:grpSp>
        <p:nvGrpSpPr>
          <p:cNvPr id="30" name="Group 30"/>
          <p:cNvGrpSpPr/>
          <p:nvPr/>
        </p:nvGrpSpPr>
        <p:grpSpPr>
          <a:xfrm>
            <a:off x="6394711" y="8339808"/>
            <a:ext cx="825537" cy="825537"/>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8D0C5"/>
            </a:solidFill>
          </p:spPr>
          <p:txBody>
            <a:bodyPr/>
            <a:lstStyle/>
            <a:p>
              <a:endParaRPr lang="es-419"/>
            </a:p>
          </p:txBody>
        </p:sp>
        <p:sp>
          <p:nvSpPr>
            <p:cNvPr id="32" name="TextBox 32"/>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08</a:t>
              </a:r>
            </a:p>
          </p:txBody>
        </p:sp>
      </p:grpSp>
      <p:sp>
        <p:nvSpPr>
          <p:cNvPr id="33" name="TextBox 33"/>
          <p:cNvSpPr txBox="1"/>
          <p:nvPr/>
        </p:nvSpPr>
        <p:spPr>
          <a:xfrm>
            <a:off x="7484559" y="1240525"/>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Antecedentes de Investigación</a:t>
            </a:r>
          </a:p>
        </p:txBody>
      </p:sp>
      <p:sp>
        <p:nvSpPr>
          <p:cNvPr id="34" name="TextBox 34"/>
          <p:cNvSpPr txBox="1"/>
          <p:nvPr/>
        </p:nvSpPr>
        <p:spPr>
          <a:xfrm>
            <a:off x="7484559" y="2246771"/>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Planteamiento del Problema</a:t>
            </a:r>
          </a:p>
        </p:txBody>
      </p:sp>
      <p:sp>
        <p:nvSpPr>
          <p:cNvPr id="35" name="TextBox 35"/>
          <p:cNvSpPr txBox="1"/>
          <p:nvPr/>
        </p:nvSpPr>
        <p:spPr>
          <a:xfrm>
            <a:off x="7484559" y="3277282"/>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Marco de Investigación</a:t>
            </a:r>
          </a:p>
        </p:txBody>
      </p:sp>
      <p:sp>
        <p:nvSpPr>
          <p:cNvPr id="36" name="TextBox 36"/>
          <p:cNvSpPr txBox="1"/>
          <p:nvPr/>
        </p:nvSpPr>
        <p:spPr>
          <a:xfrm>
            <a:off x="7484559" y="4307793"/>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Metodología</a:t>
            </a:r>
          </a:p>
        </p:txBody>
      </p:sp>
      <p:sp>
        <p:nvSpPr>
          <p:cNvPr id="37" name="TextBox 37"/>
          <p:cNvSpPr txBox="1"/>
          <p:nvPr/>
        </p:nvSpPr>
        <p:spPr>
          <a:xfrm>
            <a:off x="7484559" y="5338304"/>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Destacados: Campo, Laboratorio, etc.</a:t>
            </a:r>
          </a:p>
        </p:txBody>
      </p:sp>
      <p:sp>
        <p:nvSpPr>
          <p:cNvPr id="38" name="TextBox 38"/>
          <p:cNvSpPr txBox="1"/>
          <p:nvPr/>
        </p:nvSpPr>
        <p:spPr>
          <a:xfrm>
            <a:off x="7484559" y="6368815"/>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Resultados</a:t>
            </a:r>
          </a:p>
        </p:txBody>
      </p:sp>
      <p:sp>
        <p:nvSpPr>
          <p:cNvPr id="39" name="TextBox 39"/>
          <p:cNvSpPr txBox="1"/>
          <p:nvPr/>
        </p:nvSpPr>
        <p:spPr>
          <a:xfrm>
            <a:off x="7484559" y="7377329"/>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Conclusiones</a:t>
            </a:r>
          </a:p>
        </p:txBody>
      </p:sp>
      <p:sp>
        <p:nvSpPr>
          <p:cNvPr id="40" name="TextBox 40"/>
          <p:cNvSpPr txBox="1"/>
          <p:nvPr/>
        </p:nvSpPr>
        <p:spPr>
          <a:xfrm>
            <a:off x="7484559" y="8412416"/>
            <a:ext cx="8803233" cy="515039"/>
          </a:xfrm>
          <a:prstGeom prst="rect">
            <a:avLst/>
          </a:prstGeom>
        </p:spPr>
        <p:txBody>
          <a:bodyPr lIns="0" tIns="0" rIns="0" bIns="0" rtlCol="0" anchor="t">
            <a:spAutoFit/>
          </a:bodyPr>
          <a:lstStyle/>
          <a:p>
            <a:pPr marL="0" lvl="0" indent="0" algn="l">
              <a:lnSpc>
                <a:spcPts val="4479"/>
              </a:lnSpc>
            </a:pPr>
            <a:r>
              <a:rPr lang="es-419" sz="2799" b="1" spc="251" noProof="0" dirty="0">
                <a:solidFill>
                  <a:srgbClr val="472700"/>
                </a:solidFill>
                <a:latin typeface="Montserrat Bold"/>
                <a:ea typeface="Montserrat Bold"/>
                <a:cs typeface="Montserrat Bold"/>
                <a:sym typeface="Montserrat Bold"/>
              </a:rPr>
              <a:t>Investigación a Futuro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B4B0BC45-13D7-BA2B-6B8C-90CFB859155A}"/>
              </a:ext>
            </a:extLst>
          </p:cNvPr>
          <p:cNvGrpSpPr>
            <a:grpSpLocks noGrp="1" noUngrp="1" noRot="1" noMove="1" noResize="1"/>
          </p:cNvGrpSpPr>
          <p:nvPr/>
        </p:nvGrpSpPr>
        <p:grpSpPr>
          <a:xfrm>
            <a:off x="0" y="4698895"/>
            <a:ext cx="18288000" cy="5586499"/>
            <a:chOff x="0" y="4698895"/>
            <a:chExt cx="18288000" cy="5586499"/>
          </a:xfrm>
        </p:grpSpPr>
        <p:sp>
          <p:nvSpPr>
            <p:cNvPr id="2" name="Freeform 2"/>
            <p:cNvSpPr>
              <a:spLocks noGrp="1" noRot="1" noMove="1" noResize="1" noEditPoints="1" noAdjustHandles="1" noChangeArrowheads="1" noChangeShapeType="1"/>
            </p:cNvSpPr>
            <p:nvPr/>
          </p:nvSpPr>
          <p:spPr>
            <a:xfrm flipH="1">
              <a:off x="0" y="5661504"/>
              <a:ext cx="18288000" cy="4623890"/>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2">
                <a:extLst>
                  <a:ext uri="{96DAC541-7B7A-43D3-8B79-37D633B846F1}">
                    <asvg:svgBlip xmlns:asvg="http://schemas.microsoft.com/office/drawing/2016/SVG/main" r:embed="rId3"/>
                  </a:ext>
                </a:extLst>
              </a:blip>
              <a:stretch>
                <a:fillRect t="-1" b="-30794"/>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3456724" y="4698895"/>
              <a:ext cx="4831276" cy="5137193"/>
            </a:xfrm>
            <a:custGeom>
              <a:avLst/>
              <a:gdLst/>
              <a:ahLst/>
              <a:cxnLst/>
              <a:rect l="l" t="t" r="r" b="b"/>
              <a:pathLst>
                <a:path w="5850692" h="5137193">
                  <a:moveTo>
                    <a:pt x="0" y="0"/>
                  </a:moveTo>
                  <a:lnTo>
                    <a:pt x="5850692" y="0"/>
                  </a:lnTo>
                  <a:lnTo>
                    <a:pt x="5850692" y="5137193"/>
                  </a:lnTo>
                  <a:lnTo>
                    <a:pt x="0" y="5137193"/>
                  </a:lnTo>
                  <a:lnTo>
                    <a:pt x="0" y="0"/>
                  </a:lnTo>
                  <a:close/>
                </a:path>
              </a:pathLst>
            </a:custGeom>
            <a:blipFill>
              <a:blip r:embed="rId4"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a:off x="0" y="7030192"/>
              <a:ext cx="18288000" cy="3255202"/>
            </a:xfrm>
            <a:custGeom>
              <a:avLst/>
              <a:gdLst/>
              <a:ahLst/>
              <a:cxnLst/>
              <a:rect l="l" t="t" r="r" b="b"/>
              <a:pathLst>
                <a:path w="18288000" h="3255202">
                  <a:moveTo>
                    <a:pt x="0" y="0"/>
                  </a:moveTo>
                  <a:lnTo>
                    <a:pt x="18288000" y="0"/>
                  </a:lnTo>
                  <a:lnTo>
                    <a:pt x="18288000" y="3255202"/>
                  </a:lnTo>
                  <a:lnTo>
                    <a:pt x="0" y="3255202"/>
                  </a:lnTo>
                  <a:lnTo>
                    <a:pt x="0" y="0"/>
                  </a:lnTo>
                  <a:close/>
                </a:path>
              </a:pathLst>
            </a:custGeom>
            <a:blipFill>
              <a:blip r:embed="rId5">
                <a:extLst>
                  <a:ext uri="{96DAC541-7B7A-43D3-8B79-37D633B846F1}">
                    <asvg:svgBlip xmlns:asvg="http://schemas.microsoft.com/office/drawing/2016/SVG/main" r:embed="rId6"/>
                  </a:ext>
                </a:extLst>
              </a:blip>
              <a:stretch>
                <a:fillRect b="-48567"/>
              </a:stretch>
            </a:blipFill>
          </p:spPr>
          <p:txBody>
            <a:bodyPr/>
            <a:lstStyle/>
            <a:p>
              <a:endParaRPr lang="es-419"/>
            </a:p>
          </p:txBody>
        </p:sp>
      </p:grpSp>
      <p:sp>
        <p:nvSpPr>
          <p:cNvPr id="5" name="TextBox 5"/>
          <p:cNvSpPr txBox="1"/>
          <p:nvPr/>
        </p:nvSpPr>
        <p:spPr>
          <a:xfrm>
            <a:off x="185763" y="8933954"/>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01</a:t>
            </a:r>
          </a:p>
        </p:txBody>
      </p:sp>
      <p:sp>
        <p:nvSpPr>
          <p:cNvPr id="6" name="TextBox 6"/>
          <p:cNvSpPr txBox="1"/>
          <p:nvPr/>
        </p:nvSpPr>
        <p:spPr>
          <a:xfrm>
            <a:off x="2312181" y="9303999"/>
            <a:ext cx="14947119" cy="830042"/>
          </a:xfrm>
          <a:prstGeom prst="rect">
            <a:avLst/>
          </a:prstGeom>
        </p:spPr>
        <p:txBody>
          <a:bodyPr lIns="0" tIns="0" rIns="0" bIns="0" rtlCol="0" anchor="t">
            <a:spAutoFit/>
          </a:bodyPr>
          <a:lstStyle/>
          <a:p>
            <a:pPr marL="0" lvl="0" indent="0" algn="l">
              <a:lnSpc>
                <a:spcPts val="6000"/>
              </a:lnSpc>
            </a:pPr>
            <a:r>
              <a:rPr lang="es-419" sz="6000" b="1" spc="300" noProof="0" dirty="0">
                <a:solidFill>
                  <a:srgbClr val="FFFFFF"/>
                </a:solidFill>
                <a:latin typeface="Bebas Neue Bold"/>
                <a:ea typeface="Bebas Neue Bold"/>
                <a:cs typeface="Bebas Neue Bold"/>
                <a:sym typeface="Bebas Neue Bold"/>
              </a:rPr>
              <a:t>Antecedentes de investigación</a:t>
            </a:r>
          </a:p>
        </p:txBody>
      </p:sp>
      <p:sp>
        <p:nvSpPr>
          <p:cNvPr id="7" name="TextBox 7"/>
          <p:cNvSpPr txBox="1"/>
          <p:nvPr/>
        </p:nvSpPr>
        <p:spPr>
          <a:xfrm>
            <a:off x="1871637" y="1219078"/>
            <a:ext cx="12250216" cy="3949016"/>
          </a:xfrm>
          <a:prstGeom prst="rect">
            <a:avLst/>
          </a:prstGeom>
        </p:spPr>
        <p:txBody>
          <a:bodyPr lIns="0" tIns="0" rIns="0" bIns="0" rtlCol="0" anchor="t">
            <a:spAutoFit/>
          </a:bodyPr>
          <a:lstStyle/>
          <a:p>
            <a:pPr marL="0" lvl="0" indent="0" algn="just">
              <a:lnSpc>
                <a:spcPts val="3914"/>
              </a:lnSpc>
            </a:pPr>
            <a:r>
              <a:rPr lang="en-US" sz="2796" spc="223" dirty="0">
                <a:latin typeface="Atkinson Hyperlegible"/>
                <a:ea typeface="Atkinson Hyperlegible"/>
                <a:cs typeface="Atkinson Hyperlegible"/>
                <a:sym typeface="Atkinson Hyperlegible"/>
              </a:rPr>
              <a:t>Our research focuses on the product market, an innovative solution designed to make the product become a top-of-mind product. By understanding market demand, competition, and technology, we aim to unlock this new product's potential, addressing critical needs and driving innovation in the market. Through this research, we aim to provide insights into its successful development, launch, and adoption, creating lasting value for stakeholders.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upo 39">
            <a:extLst>
              <a:ext uri="{FF2B5EF4-FFF2-40B4-BE49-F238E27FC236}">
                <a16:creationId xmlns:a16="http://schemas.microsoft.com/office/drawing/2014/main" id="{D10412B1-C11B-455D-B87D-6512FF7E99F7}"/>
              </a:ext>
            </a:extLst>
          </p:cNvPr>
          <p:cNvGrpSpPr>
            <a:grpSpLocks noGrp="1" noUngrp="1" noRot="1" noMove="1" noResize="1"/>
          </p:cNvGrpSpPr>
          <p:nvPr/>
        </p:nvGrpSpPr>
        <p:grpSpPr>
          <a:xfrm>
            <a:off x="0" y="4698895"/>
            <a:ext cx="18288000" cy="5625294"/>
            <a:chOff x="0" y="4698895"/>
            <a:chExt cx="18288000" cy="5625294"/>
          </a:xfrm>
        </p:grpSpPr>
        <p:sp>
          <p:nvSpPr>
            <p:cNvPr id="2" name="Freeform 2"/>
            <p:cNvSpPr>
              <a:spLocks noGrp="1" noRot="1" noMove="1" noResize="1" noEditPoints="1" noAdjustHandles="1" noChangeArrowheads="1" noChangeShapeType="1"/>
            </p:cNvSpPr>
            <p:nvPr/>
          </p:nvSpPr>
          <p:spPr>
            <a:xfrm flipH="1">
              <a:off x="0" y="5661504"/>
              <a:ext cx="18288000" cy="4625496"/>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2">
                <a:extLst>
                  <a:ext uri="{96DAC541-7B7A-43D3-8B79-37D633B846F1}">
                    <asvg:svgBlip xmlns:asvg="http://schemas.microsoft.com/office/drawing/2016/SVG/main" r:embed="rId3"/>
                  </a:ext>
                </a:extLst>
              </a:blip>
              <a:stretch>
                <a:fillRect b="-30750"/>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3456724" y="4698895"/>
              <a:ext cx="4831276" cy="5137193"/>
            </a:xfrm>
            <a:custGeom>
              <a:avLst/>
              <a:gdLst/>
              <a:ahLst/>
              <a:cxnLst/>
              <a:rect l="l" t="t" r="r" b="b"/>
              <a:pathLst>
                <a:path w="5850692" h="5137193">
                  <a:moveTo>
                    <a:pt x="0" y="0"/>
                  </a:moveTo>
                  <a:lnTo>
                    <a:pt x="5850692" y="0"/>
                  </a:lnTo>
                  <a:lnTo>
                    <a:pt x="5850692" y="5137193"/>
                  </a:lnTo>
                  <a:lnTo>
                    <a:pt x="0" y="5137193"/>
                  </a:lnTo>
                  <a:lnTo>
                    <a:pt x="0" y="0"/>
                  </a:lnTo>
                  <a:close/>
                </a:path>
              </a:pathLst>
            </a:custGeom>
            <a:blipFill>
              <a:blip r:embed="rId4" cstate="print">
                <a:alphaModFix amt="4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a:off x="0" y="7030192"/>
              <a:ext cx="18288000" cy="3293997"/>
            </a:xfrm>
            <a:custGeom>
              <a:avLst/>
              <a:gdLst/>
              <a:ahLst/>
              <a:cxnLst/>
              <a:rect l="l" t="t" r="r" b="b"/>
              <a:pathLst>
                <a:path w="18288000" h="3293997">
                  <a:moveTo>
                    <a:pt x="0" y="0"/>
                  </a:moveTo>
                  <a:lnTo>
                    <a:pt x="18288000" y="0"/>
                  </a:lnTo>
                  <a:lnTo>
                    <a:pt x="18288000" y="3293997"/>
                  </a:lnTo>
                  <a:lnTo>
                    <a:pt x="0" y="3293997"/>
                  </a:lnTo>
                  <a:lnTo>
                    <a:pt x="0" y="0"/>
                  </a:lnTo>
                  <a:close/>
                </a:path>
              </a:pathLst>
            </a:custGeom>
            <a:blipFill>
              <a:blip r:embed="rId5">
                <a:extLst>
                  <a:ext uri="{96DAC541-7B7A-43D3-8B79-37D633B846F1}">
                    <asvg:svgBlip xmlns:asvg="http://schemas.microsoft.com/office/drawing/2016/SVG/main" r:embed="rId6"/>
                  </a:ext>
                </a:extLst>
              </a:blip>
              <a:stretch>
                <a:fillRect b="-46817"/>
              </a:stretch>
            </a:blipFill>
          </p:spPr>
          <p:txBody>
            <a:bodyPr/>
            <a:lstStyle/>
            <a:p>
              <a:endParaRPr lang="es-419"/>
            </a:p>
          </p:txBody>
        </p:sp>
      </p:grpSp>
      <p:sp>
        <p:nvSpPr>
          <p:cNvPr id="5" name="TextBox 5"/>
          <p:cNvSpPr txBox="1"/>
          <p:nvPr/>
        </p:nvSpPr>
        <p:spPr>
          <a:xfrm>
            <a:off x="185763" y="8933954"/>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01</a:t>
            </a:r>
          </a:p>
        </p:txBody>
      </p:sp>
      <p:grpSp>
        <p:nvGrpSpPr>
          <p:cNvPr id="6" name="Group 6"/>
          <p:cNvGrpSpPr/>
          <p:nvPr/>
        </p:nvGrpSpPr>
        <p:grpSpPr>
          <a:xfrm>
            <a:off x="9648255" y="5156640"/>
            <a:ext cx="6247200" cy="918235"/>
            <a:chOff x="0" y="0"/>
            <a:chExt cx="8329600" cy="1224314"/>
          </a:xfrm>
        </p:grpSpPr>
        <p:grpSp>
          <p:nvGrpSpPr>
            <p:cNvPr id="7" name="Group 7"/>
            <p:cNvGrpSpPr/>
            <p:nvPr/>
          </p:nvGrpSpPr>
          <p:grpSpPr>
            <a:xfrm>
              <a:off x="0" y="0"/>
              <a:ext cx="8329600" cy="1224314"/>
              <a:chOff x="0" y="0"/>
              <a:chExt cx="2764937" cy="406400"/>
            </a:xfrm>
          </p:grpSpPr>
          <p:sp>
            <p:nvSpPr>
              <p:cNvPr id="8" name="Freeform 8"/>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E5DCC9"/>
              </a:solidFill>
            </p:spPr>
            <p:txBody>
              <a:bodyPr/>
              <a:lstStyle/>
              <a:p>
                <a:endParaRPr lang="es-419" noProof="0" dirty="0"/>
              </a:p>
            </p:txBody>
          </p:sp>
          <p:sp>
            <p:nvSpPr>
              <p:cNvPr id="9" name="TextBox 9"/>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10" name="TextBox 10"/>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0000"/>
                  </a:solidFill>
                  <a:latin typeface="Glacial Indifference"/>
                  <a:ea typeface="Glacial Indifference"/>
                  <a:cs typeface="Glacial Indifference"/>
                  <a:sym typeface="Glacial Indifference"/>
                </a:rPr>
                <a:t>A LARGO PLAZO</a:t>
              </a:r>
            </a:p>
          </p:txBody>
        </p:sp>
        <p:grpSp>
          <p:nvGrpSpPr>
            <p:cNvPr id="11" name="Group 11"/>
            <p:cNvGrpSpPr/>
            <p:nvPr/>
          </p:nvGrpSpPr>
          <p:grpSpPr>
            <a:xfrm>
              <a:off x="338744" y="118843"/>
              <a:ext cx="986627" cy="98662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0"/>
              </a:solidFill>
            </p:spPr>
            <p:txBody>
              <a:bodyPr/>
              <a:lstStyle/>
              <a:p>
                <a:endParaRPr lang="es-419" noProof="0" dirty="0"/>
              </a:p>
            </p:txBody>
          </p:sp>
          <p:sp>
            <p:nvSpPr>
              <p:cNvPr id="13" name="TextBox 13"/>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FFFAF6"/>
                    </a:solidFill>
                    <a:latin typeface="Montserrat Bold"/>
                    <a:ea typeface="Montserrat Bold"/>
                    <a:cs typeface="Montserrat Bold"/>
                    <a:sym typeface="Montserrat Bold"/>
                  </a:rPr>
                  <a:t>4</a:t>
                </a:r>
              </a:p>
            </p:txBody>
          </p:sp>
        </p:grpSp>
      </p:grpSp>
      <p:grpSp>
        <p:nvGrpSpPr>
          <p:cNvPr id="14" name="Group 14"/>
          <p:cNvGrpSpPr/>
          <p:nvPr/>
        </p:nvGrpSpPr>
        <p:grpSpPr>
          <a:xfrm>
            <a:off x="9648255" y="3780660"/>
            <a:ext cx="6247200" cy="918235"/>
            <a:chOff x="0" y="0"/>
            <a:chExt cx="8329600" cy="1224314"/>
          </a:xfrm>
        </p:grpSpPr>
        <p:grpSp>
          <p:nvGrpSpPr>
            <p:cNvPr id="15" name="Group 15"/>
            <p:cNvGrpSpPr/>
            <p:nvPr/>
          </p:nvGrpSpPr>
          <p:grpSpPr>
            <a:xfrm>
              <a:off x="0" y="0"/>
              <a:ext cx="8329600" cy="1224314"/>
              <a:chOff x="0" y="0"/>
              <a:chExt cx="2764937" cy="406400"/>
            </a:xfrm>
          </p:grpSpPr>
          <p:sp>
            <p:nvSpPr>
              <p:cNvPr id="16" name="Freeform 16"/>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E5DCC9"/>
              </a:solidFill>
            </p:spPr>
            <p:txBody>
              <a:bodyPr/>
              <a:lstStyle/>
              <a:p>
                <a:endParaRPr lang="es-419" noProof="0" dirty="0"/>
              </a:p>
            </p:txBody>
          </p:sp>
          <p:sp>
            <p:nvSpPr>
              <p:cNvPr id="17" name="TextBox 17"/>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18" name="TextBox 18"/>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0000"/>
                  </a:solidFill>
                  <a:latin typeface="Glacial Indifference"/>
                  <a:ea typeface="Glacial Indifference"/>
                  <a:cs typeface="Glacial Indifference"/>
                  <a:sym typeface="Glacial Indifference"/>
                </a:rPr>
                <a:t>EFICIENTE</a:t>
              </a:r>
            </a:p>
          </p:txBody>
        </p:sp>
        <p:grpSp>
          <p:nvGrpSpPr>
            <p:cNvPr id="19" name="Group 19"/>
            <p:cNvGrpSpPr/>
            <p:nvPr/>
          </p:nvGrpSpPr>
          <p:grpSpPr>
            <a:xfrm>
              <a:off x="338744" y="118843"/>
              <a:ext cx="986627" cy="98662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0"/>
              </a:solidFill>
            </p:spPr>
            <p:txBody>
              <a:bodyPr/>
              <a:lstStyle/>
              <a:p>
                <a:endParaRPr lang="es-419" noProof="0" dirty="0"/>
              </a:p>
            </p:txBody>
          </p:sp>
          <p:sp>
            <p:nvSpPr>
              <p:cNvPr id="21" name="TextBox 21"/>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FFFAF6"/>
                    </a:solidFill>
                    <a:latin typeface="Montserrat Bold"/>
                    <a:ea typeface="Montserrat Bold"/>
                    <a:cs typeface="Montserrat Bold"/>
                    <a:sym typeface="Montserrat Bold"/>
                  </a:rPr>
                  <a:t>3</a:t>
                </a:r>
              </a:p>
            </p:txBody>
          </p:sp>
        </p:grpSp>
      </p:grpSp>
      <p:grpSp>
        <p:nvGrpSpPr>
          <p:cNvPr id="22" name="Group 22"/>
          <p:cNvGrpSpPr/>
          <p:nvPr/>
        </p:nvGrpSpPr>
        <p:grpSpPr>
          <a:xfrm>
            <a:off x="9648255" y="2404680"/>
            <a:ext cx="6247200" cy="918235"/>
            <a:chOff x="0" y="0"/>
            <a:chExt cx="8329600" cy="1224314"/>
          </a:xfrm>
        </p:grpSpPr>
        <p:grpSp>
          <p:nvGrpSpPr>
            <p:cNvPr id="23" name="Group 23"/>
            <p:cNvGrpSpPr/>
            <p:nvPr/>
          </p:nvGrpSpPr>
          <p:grpSpPr>
            <a:xfrm>
              <a:off x="0" y="0"/>
              <a:ext cx="8329600" cy="1224314"/>
              <a:chOff x="0" y="0"/>
              <a:chExt cx="2764937" cy="406400"/>
            </a:xfrm>
          </p:grpSpPr>
          <p:sp>
            <p:nvSpPr>
              <p:cNvPr id="24" name="Freeform 24"/>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E5DCC9"/>
              </a:solidFill>
            </p:spPr>
            <p:txBody>
              <a:bodyPr/>
              <a:lstStyle/>
              <a:p>
                <a:endParaRPr lang="es-419" noProof="0" dirty="0"/>
              </a:p>
            </p:txBody>
          </p:sp>
          <p:sp>
            <p:nvSpPr>
              <p:cNvPr id="25" name="TextBox 25"/>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26" name="TextBox 26"/>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0000"/>
                  </a:solidFill>
                  <a:latin typeface="Glacial Indifference"/>
                  <a:ea typeface="Glacial Indifference"/>
                  <a:cs typeface="Glacial Indifference"/>
                  <a:sym typeface="Glacial Indifference"/>
                </a:rPr>
                <a:t>SOSTENIBLE</a:t>
              </a:r>
            </a:p>
          </p:txBody>
        </p:sp>
        <p:grpSp>
          <p:nvGrpSpPr>
            <p:cNvPr id="27" name="Group 27"/>
            <p:cNvGrpSpPr/>
            <p:nvPr/>
          </p:nvGrpSpPr>
          <p:grpSpPr>
            <a:xfrm>
              <a:off x="338744" y="118843"/>
              <a:ext cx="986627" cy="986627"/>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0"/>
              </a:solidFill>
            </p:spPr>
            <p:txBody>
              <a:bodyPr/>
              <a:lstStyle/>
              <a:p>
                <a:endParaRPr lang="es-419" noProof="0" dirty="0"/>
              </a:p>
            </p:txBody>
          </p:sp>
          <p:sp>
            <p:nvSpPr>
              <p:cNvPr id="29" name="TextBox 29"/>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FFFAF6"/>
                    </a:solidFill>
                    <a:latin typeface="Montserrat Bold"/>
                    <a:ea typeface="Montserrat Bold"/>
                    <a:cs typeface="Montserrat Bold"/>
                    <a:sym typeface="Montserrat Bold"/>
                  </a:rPr>
                  <a:t>2</a:t>
                </a:r>
              </a:p>
            </p:txBody>
          </p:sp>
        </p:grpSp>
      </p:grpSp>
      <p:grpSp>
        <p:nvGrpSpPr>
          <p:cNvPr id="30" name="Group 30"/>
          <p:cNvGrpSpPr/>
          <p:nvPr/>
        </p:nvGrpSpPr>
        <p:grpSpPr>
          <a:xfrm>
            <a:off x="9648255" y="1028700"/>
            <a:ext cx="6247200" cy="918235"/>
            <a:chOff x="0" y="0"/>
            <a:chExt cx="8329600" cy="1224314"/>
          </a:xfrm>
        </p:grpSpPr>
        <p:grpSp>
          <p:nvGrpSpPr>
            <p:cNvPr id="31" name="Group 31"/>
            <p:cNvGrpSpPr/>
            <p:nvPr/>
          </p:nvGrpSpPr>
          <p:grpSpPr>
            <a:xfrm>
              <a:off x="0" y="0"/>
              <a:ext cx="8329600" cy="1224314"/>
              <a:chOff x="0" y="0"/>
              <a:chExt cx="2764937" cy="406400"/>
            </a:xfrm>
          </p:grpSpPr>
          <p:sp>
            <p:nvSpPr>
              <p:cNvPr id="32" name="Freeform 32"/>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E5DCC9"/>
              </a:solidFill>
            </p:spPr>
            <p:txBody>
              <a:bodyPr/>
              <a:lstStyle/>
              <a:p>
                <a:endParaRPr lang="es-419" noProof="0" dirty="0"/>
              </a:p>
            </p:txBody>
          </p:sp>
          <p:sp>
            <p:nvSpPr>
              <p:cNvPr id="33" name="TextBox 33"/>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34" name="TextBox 34"/>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0000"/>
                  </a:solidFill>
                  <a:latin typeface="Glacial Indifference"/>
                  <a:ea typeface="Glacial Indifference"/>
                  <a:cs typeface="Glacial Indifference"/>
                  <a:sym typeface="Glacial Indifference"/>
                </a:rPr>
                <a:t>HISTÓRICO</a:t>
              </a:r>
            </a:p>
          </p:txBody>
        </p:sp>
        <p:grpSp>
          <p:nvGrpSpPr>
            <p:cNvPr id="35" name="Group 35"/>
            <p:cNvGrpSpPr/>
            <p:nvPr/>
          </p:nvGrpSpPr>
          <p:grpSpPr>
            <a:xfrm>
              <a:off x="338744" y="118843"/>
              <a:ext cx="986627" cy="986627"/>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0"/>
              </a:solidFill>
            </p:spPr>
            <p:txBody>
              <a:bodyPr/>
              <a:lstStyle/>
              <a:p>
                <a:endParaRPr lang="es-419" noProof="0" dirty="0"/>
              </a:p>
            </p:txBody>
          </p:sp>
          <p:sp>
            <p:nvSpPr>
              <p:cNvPr id="37" name="TextBox 37"/>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FFFAF6"/>
                    </a:solidFill>
                    <a:latin typeface="Montserrat Bold"/>
                    <a:ea typeface="Montserrat Bold"/>
                    <a:cs typeface="Montserrat Bold"/>
                    <a:sym typeface="Montserrat Bold"/>
                  </a:rPr>
                  <a:t>1</a:t>
                </a:r>
              </a:p>
            </p:txBody>
          </p:sp>
        </p:grpSp>
      </p:grpSp>
      <p:sp>
        <p:nvSpPr>
          <p:cNvPr id="38" name="TextBox 38"/>
          <p:cNvSpPr txBox="1"/>
          <p:nvPr/>
        </p:nvSpPr>
        <p:spPr>
          <a:xfrm>
            <a:off x="1028700" y="1019175"/>
            <a:ext cx="5953538" cy="457254"/>
          </a:xfrm>
          <a:prstGeom prst="rect">
            <a:avLst/>
          </a:prstGeom>
        </p:spPr>
        <p:txBody>
          <a:bodyPr lIns="0" tIns="0" rIns="0" bIns="0" rtlCol="0" anchor="t">
            <a:spAutoFit/>
          </a:bodyPr>
          <a:lstStyle/>
          <a:p>
            <a:pPr algn="l">
              <a:lnSpc>
                <a:spcPts val="3749"/>
              </a:lnSpc>
            </a:pPr>
            <a:r>
              <a:rPr lang="es-419" sz="2999" b="1" spc="497" noProof="0" dirty="0">
                <a:solidFill>
                  <a:srgbClr val="003C70"/>
                </a:solidFill>
                <a:latin typeface="Montserrat Bold"/>
                <a:ea typeface="Montserrat Bold"/>
                <a:cs typeface="Montserrat Bold"/>
                <a:sym typeface="Montserrat Bold"/>
              </a:rPr>
              <a:t>MARCO TEÓRICO</a:t>
            </a:r>
          </a:p>
        </p:txBody>
      </p:sp>
      <p:sp>
        <p:nvSpPr>
          <p:cNvPr id="39" name="TextBox 39"/>
          <p:cNvSpPr txBox="1"/>
          <p:nvPr/>
        </p:nvSpPr>
        <p:spPr>
          <a:xfrm>
            <a:off x="1028700" y="1820208"/>
            <a:ext cx="6418047" cy="5019640"/>
          </a:xfrm>
          <a:prstGeom prst="rect">
            <a:avLst/>
          </a:prstGeom>
        </p:spPr>
        <p:txBody>
          <a:bodyPr lIns="0" tIns="0" rIns="0" bIns="0" rtlCol="0" anchor="t">
            <a:spAutoFit/>
          </a:bodyPr>
          <a:lstStyle/>
          <a:p>
            <a:pPr algn="l">
              <a:lnSpc>
                <a:spcPts val="3640"/>
              </a:lnSpc>
            </a:pPr>
            <a:r>
              <a:rPr lang="en-US" sz="2600" spc="208">
                <a:solidFill>
                  <a:srgbClr val="472700"/>
                </a:solidFill>
                <a:latin typeface="Atkinson Hyperlegible"/>
                <a:ea typeface="Atkinson Hyperlegible"/>
                <a:cs typeface="Atkinson Hyperlegible"/>
                <a:sym typeface="Atkinson Hyperlegible"/>
              </a:rPr>
              <a:t>Lorem ipsum dolor sit amet, consectetur adipiscing elit. Vivamus sit amet augue nisl. Suspendisse elit nisl, molestie nec sapien consequat, aliquet volutpat sem. Maecenas non massa urna. Duis luctus dui ut hendrerit commodo. Curabitur commodo sem ac elementum accumsan. Curabitur vehicula leo et elit porttitor ullamcorper. Quisque mattis varius nibh.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80AA4D2D-A61B-29AC-DD66-9C532F4F45C2}"/>
              </a:ext>
            </a:extLst>
          </p:cNvPr>
          <p:cNvGrpSpPr>
            <a:grpSpLocks noGrp="1" noUngrp="1" noRot="1" noMove="1" noResize="1"/>
          </p:cNvGrpSpPr>
          <p:nvPr/>
        </p:nvGrpSpPr>
        <p:grpSpPr>
          <a:xfrm>
            <a:off x="0" y="4394858"/>
            <a:ext cx="18288000" cy="5892142"/>
            <a:chOff x="0" y="4394858"/>
            <a:chExt cx="18288000" cy="5892142"/>
          </a:xfrm>
        </p:grpSpPr>
        <p:sp>
          <p:nvSpPr>
            <p:cNvPr id="2" name="Freeform 2"/>
            <p:cNvSpPr>
              <a:spLocks noGrp="1" noRot="1" noMove="1" noResize="1" noEditPoints="1" noAdjustHandles="1" noChangeArrowheads="1" noChangeShapeType="1"/>
            </p:cNvSpPr>
            <p:nvPr/>
          </p:nvSpPr>
          <p:spPr>
            <a:xfrm>
              <a:off x="0" y="5661504"/>
              <a:ext cx="18288000" cy="4625496"/>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2">
                <a:extLst>
                  <a:ext uri="{96DAC541-7B7A-43D3-8B79-37D633B846F1}">
                    <asvg:svgBlip xmlns:asvg="http://schemas.microsoft.com/office/drawing/2016/SVG/main" r:embed="rId3"/>
                  </a:ext>
                </a:extLst>
              </a:blip>
              <a:stretch>
                <a:fillRect b="-30750"/>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0" y="4394858"/>
              <a:ext cx="3858779" cy="5539506"/>
            </a:xfrm>
            <a:custGeom>
              <a:avLst/>
              <a:gdLst/>
              <a:ahLst/>
              <a:cxnLst/>
              <a:rect l="l" t="t" r="r" b="b"/>
              <a:pathLst>
                <a:path w="4863957" h="5539506">
                  <a:moveTo>
                    <a:pt x="0" y="0"/>
                  </a:moveTo>
                  <a:lnTo>
                    <a:pt x="4863957" y="0"/>
                  </a:lnTo>
                  <a:lnTo>
                    <a:pt x="4863957" y="5539507"/>
                  </a:lnTo>
                  <a:lnTo>
                    <a:pt x="0" y="5539507"/>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r="1"/>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H="1">
              <a:off x="0" y="7030192"/>
              <a:ext cx="18288000" cy="3256808"/>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5">
                <a:extLst>
                  <a:ext uri="{96DAC541-7B7A-43D3-8B79-37D633B846F1}">
                    <asvg:svgBlip xmlns:asvg="http://schemas.microsoft.com/office/drawing/2016/SVG/main" r:embed="rId6"/>
                  </a:ext>
                </a:extLst>
              </a:blip>
              <a:stretch>
                <a:fillRect b="-48494"/>
              </a:stretch>
            </a:blipFill>
          </p:spPr>
          <p:txBody>
            <a:bodyPr/>
            <a:lstStyle/>
            <a:p>
              <a:endParaRPr lang="es-419"/>
            </a:p>
          </p:txBody>
        </p:sp>
      </p:grpSp>
      <p:sp>
        <p:nvSpPr>
          <p:cNvPr id="5" name="TextBox 5"/>
          <p:cNvSpPr txBox="1"/>
          <p:nvPr/>
        </p:nvSpPr>
        <p:spPr>
          <a:xfrm>
            <a:off x="1028700" y="9318380"/>
            <a:ext cx="15088093" cy="830042"/>
          </a:xfrm>
          <a:prstGeom prst="rect">
            <a:avLst/>
          </a:prstGeom>
        </p:spPr>
        <p:txBody>
          <a:bodyPr lIns="0" tIns="0" rIns="0" bIns="0" rtlCol="0" anchor="t">
            <a:spAutoFit/>
          </a:bodyPr>
          <a:lstStyle/>
          <a:p>
            <a:pPr marL="0" lvl="0" indent="0" algn="r">
              <a:lnSpc>
                <a:spcPts val="6000"/>
              </a:lnSpc>
            </a:pPr>
            <a:r>
              <a:rPr lang="es-419" sz="6000" b="1" spc="300" noProof="0">
                <a:solidFill>
                  <a:srgbClr val="FFFFFF"/>
                </a:solidFill>
                <a:latin typeface="Bebas Neue Bold"/>
                <a:ea typeface="Bebas Neue Bold"/>
                <a:cs typeface="Bebas Neue Bold"/>
                <a:sym typeface="Bebas Neue Bold"/>
              </a:rPr>
              <a:t>Planteamiento del Problema</a:t>
            </a:r>
          </a:p>
        </p:txBody>
      </p:sp>
      <p:sp>
        <p:nvSpPr>
          <p:cNvPr id="6" name="TextBox 6"/>
          <p:cNvSpPr txBox="1"/>
          <p:nvPr/>
        </p:nvSpPr>
        <p:spPr>
          <a:xfrm>
            <a:off x="16416363" y="8948336"/>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02</a:t>
            </a:r>
          </a:p>
        </p:txBody>
      </p:sp>
      <p:sp>
        <p:nvSpPr>
          <p:cNvPr id="7" name="TextBox 7"/>
          <p:cNvSpPr txBox="1"/>
          <p:nvPr/>
        </p:nvSpPr>
        <p:spPr>
          <a:xfrm>
            <a:off x="3858779" y="971550"/>
            <a:ext cx="10570442" cy="4444073"/>
          </a:xfrm>
          <a:prstGeom prst="rect">
            <a:avLst/>
          </a:prstGeom>
        </p:spPr>
        <p:txBody>
          <a:bodyPr lIns="0" tIns="0" rIns="0" bIns="0" rtlCol="0" anchor="t">
            <a:spAutoFit/>
          </a:bodyPr>
          <a:lstStyle/>
          <a:p>
            <a:pPr marL="0" lvl="0" indent="0" algn="just">
              <a:lnSpc>
                <a:spcPts val="3914"/>
              </a:lnSpc>
            </a:pPr>
            <a:r>
              <a:rPr lang="en-US" sz="2796" spc="223" dirty="0">
                <a:latin typeface="Atkinson Hyperlegible"/>
                <a:ea typeface="Atkinson Hyperlegible"/>
                <a:cs typeface="Atkinson Hyperlegible"/>
                <a:sym typeface="Atkinson Hyperlegible"/>
              </a:rPr>
              <a:t>Our research focuses on the product market, an innovative solution designed to make the product become a top-of-mind product. By understanding market demand, competition, and technology, we aim to unlock this new product's potential, addressing critical needs and driving innovation in the market. Through this research, we aim to provide insights into its successful development, launch, and adoption, creating lasting value for stakeholders.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661504"/>
            <a:ext cx="18288000" cy="4625496"/>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2">
              <a:extLst>
                <a:ext uri="{96DAC541-7B7A-43D3-8B79-37D633B846F1}">
                  <asvg:svgBlip xmlns:asvg="http://schemas.microsoft.com/office/drawing/2016/SVG/main" r:embed="rId3"/>
                </a:ext>
              </a:extLst>
            </a:blip>
            <a:stretch>
              <a:fillRect b="-30750"/>
            </a:stretch>
          </a:blipFill>
        </p:spPr>
        <p:txBody>
          <a:bodyPr/>
          <a:lstStyle/>
          <a:p>
            <a:endParaRPr lang="es-419"/>
          </a:p>
        </p:txBody>
      </p:sp>
      <p:sp>
        <p:nvSpPr>
          <p:cNvPr id="3" name="Freeform 3"/>
          <p:cNvSpPr/>
          <p:nvPr/>
        </p:nvSpPr>
        <p:spPr>
          <a:xfrm>
            <a:off x="0" y="4394858"/>
            <a:ext cx="3858779" cy="5539506"/>
          </a:xfrm>
          <a:custGeom>
            <a:avLst/>
            <a:gdLst/>
            <a:ahLst/>
            <a:cxnLst/>
            <a:rect l="l" t="t" r="r" b="b"/>
            <a:pathLst>
              <a:path w="4863957" h="5539506">
                <a:moveTo>
                  <a:pt x="0" y="0"/>
                </a:moveTo>
                <a:lnTo>
                  <a:pt x="4863957" y="0"/>
                </a:lnTo>
                <a:lnTo>
                  <a:pt x="4863957" y="5539507"/>
                </a:lnTo>
                <a:lnTo>
                  <a:pt x="0" y="5539507"/>
                </a:lnTo>
                <a:lnTo>
                  <a:pt x="0" y="0"/>
                </a:lnTo>
                <a:close/>
              </a:path>
            </a:pathLst>
          </a:custGeom>
          <a:blipFill>
            <a:blip r:embed="rId4" cstate="print">
              <a:alphaModFix amt="40000"/>
              <a:extLst>
                <a:ext uri="{28A0092B-C50C-407E-A947-70E740481C1C}">
                  <a14:useLocalDpi xmlns:a14="http://schemas.microsoft.com/office/drawing/2010/main" val="0"/>
                </a:ext>
              </a:extLst>
            </a:blip>
            <a:stretch>
              <a:fillRect r="1"/>
            </a:stretch>
          </a:blipFill>
        </p:spPr>
        <p:txBody>
          <a:bodyPr/>
          <a:lstStyle/>
          <a:p>
            <a:endParaRPr lang="es-419"/>
          </a:p>
        </p:txBody>
      </p:sp>
      <p:sp>
        <p:nvSpPr>
          <p:cNvPr id="4" name="Freeform 4"/>
          <p:cNvSpPr/>
          <p:nvPr/>
        </p:nvSpPr>
        <p:spPr>
          <a:xfrm flipH="1">
            <a:off x="0" y="7030192"/>
            <a:ext cx="18288000" cy="3256808"/>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5">
              <a:extLst>
                <a:ext uri="{96DAC541-7B7A-43D3-8B79-37D633B846F1}">
                  <asvg:svgBlip xmlns:asvg="http://schemas.microsoft.com/office/drawing/2016/SVG/main" r:embed="rId6"/>
                </a:ext>
              </a:extLst>
            </a:blip>
            <a:stretch>
              <a:fillRect l="-66" t="-1" r="-1" b="-48593"/>
            </a:stretch>
          </a:blipFill>
        </p:spPr>
        <p:txBody>
          <a:bodyPr/>
          <a:lstStyle/>
          <a:p>
            <a:endParaRPr lang="es-419"/>
          </a:p>
        </p:txBody>
      </p:sp>
      <p:sp>
        <p:nvSpPr>
          <p:cNvPr id="5" name="TextBox 5"/>
          <p:cNvSpPr txBox="1"/>
          <p:nvPr/>
        </p:nvSpPr>
        <p:spPr>
          <a:xfrm>
            <a:off x="1028700" y="1820208"/>
            <a:ext cx="6418047" cy="5020012"/>
          </a:xfrm>
          <a:prstGeom prst="rect">
            <a:avLst/>
          </a:prstGeom>
        </p:spPr>
        <p:txBody>
          <a:bodyPr lIns="0" tIns="0" rIns="0" bIns="0" rtlCol="0" anchor="t">
            <a:spAutoFit/>
          </a:bodyPr>
          <a:lstStyle/>
          <a:p>
            <a:pPr algn="l">
              <a:lnSpc>
                <a:spcPts val="3640"/>
              </a:lnSpc>
            </a:pPr>
            <a:r>
              <a:rPr lang="en-US" sz="2600" spc="208">
                <a:solidFill>
                  <a:srgbClr val="472700"/>
                </a:solidFill>
                <a:latin typeface="Atkinson Hyperlegible"/>
                <a:ea typeface="Atkinson Hyperlegible"/>
                <a:cs typeface="Atkinson Hyperlegible"/>
                <a:sym typeface="Atkinson Hyperlegible"/>
              </a:rPr>
              <a:t>Lorem ipsum dolor sit amet, consectetur adipiscing elit. Vivamus sit amet augue nisl. Suspendisse elit nisl, molestie nec sapien consequat, aliquet volutpat sem. Maecenas non massa urna. Duis luctus dui ut hendrerit commodo. Curabitur commodo sem ac elementum accumsan. Curabitur vehicula leo et elit porttitor ullamcorper. Quisque mattis varius nibh.</a:t>
            </a:r>
          </a:p>
        </p:txBody>
      </p:sp>
      <p:sp>
        <p:nvSpPr>
          <p:cNvPr id="6" name="TextBox 6"/>
          <p:cNvSpPr txBox="1"/>
          <p:nvPr/>
        </p:nvSpPr>
        <p:spPr>
          <a:xfrm>
            <a:off x="9144000" y="1820208"/>
            <a:ext cx="6418047" cy="5020012"/>
          </a:xfrm>
          <a:prstGeom prst="rect">
            <a:avLst/>
          </a:prstGeom>
        </p:spPr>
        <p:txBody>
          <a:bodyPr lIns="0" tIns="0" rIns="0" bIns="0" rtlCol="0" anchor="t">
            <a:spAutoFit/>
          </a:bodyPr>
          <a:lstStyle/>
          <a:p>
            <a:pPr algn="l">
              <a:lnSpc>
                <a:spcPts val="3640"/>
              </a:lnSpc>
            </a:pPr>
            <a:r>
              <a:rPr lang="en-US" sz="2600" spc="208">
                <a:solidFill>
                  <a:srgbClr val="472700"/>
                </a:solidFill>
                <a:latin typeface="Atkinson Hyperlegible"/>
                <a:ea typeface="Atkinson Hyperlegible"/>
                <a:cs typeface="Atkinson Hyperlegible"/>
                <a:sym typeface="Atkinson Hyperlegible"/>
              </a:rPr>
              <a:t>Lorem ipsum dolor sit amet, consectetur adipiscing elit. Vivamus sit amet augue nisl. Suspendisse elit nisl, molestie nec sapien consequat, aliquet volutpat sem. Maecenas non massa urna. Duis luctus dui ut hendrerit commodo. Curabitur commodo sem ac elementum accumsan. Curabitur vehicula leo et elit porttitor ullamcorper. Quisque mattis varius nibh.</a:t>
            </a:r>
          </a:p>
        </p:txBody>
      </p:sp>
      <p:sp>
        <p:nvSpPr>
          <p:cNvPr id="7" name="TextBox 7"/>
          <p:cNvSpPr txBox="1"/>
          <p:nvPr/>
        </p:nvSpPr>
        <p:spPr>
          <a:xfrm>
            <a:off x="1028700" y="1019175"/>
            <a:ext cx="5953538" cy="457254"/>
          </a:xfrm>
          <a:prstGeom prst="rect">
            <a:avLst/>
          </a:prstGeom>
        </p:spPr>
        <p:txBody>
          <a:bodyPr lIns="0" tIns="0" rIns="0" bIns="0" rtlCol="0" anchor="t">
            <a:spAutoFit/>
          </a:bodyPr>
          <a:lstStyle/>
          <a:p>
            <a:pPr algn="l">
              <a:lnSpc>
                <a:spcPts val="3749"/>
              </a:lnSpc>
            </a:pPr>
            <a:r>
              <a:rPr lang="es-419" sz="2999" b="1" spc="497" noProof="0" dirty="0">
                <a:solidFill>
                  <a:srgbClr val="003C70"/>
                </a:solidFill>
                <a:latin typeface="Montserrat Bold"/>
                <a:ea typeface="Montserrat Bold"/>
                <a:cs typeface="Montserrat Bold"/>
                <a:sym typeface="Montserrat Bold"/>
              </a:rPr>
              <a:t>PREGUNTA CIENTÍFICA</a:t>
            </a:r>
          </a:p>
        </p:txBody>
      </p:sp>
      <p:sp>
        <p:nvSpPr>
          <p:cNvPr id="8" name="TextBox 8"/>
          <p:cNvSpPr txBox="1"/>
          <p:nvPr/>
        </p:nvSpPr>
        <p:spPr>
          <a:xfrm>
            <a:off x="9144000" y="1019175"/>
            <a:ext cx="5953538" cy="457254"/>
          </a:xfrm>
          <a:prstGeom prst="rect">
            <a:avLst/>
          </a:prstGeom>
        </p:spPr>
        <p:txBody>
          <a:bodyPr lIns="0" tIns="0" rIns="0" bIns="0" rtlCol="0" anchor="t">
            <a:spAutoFit/>
          </a:bodyPr>
          <a:lstStyle/>
          <a:p>
            <a:pPr algn="l">
              <a:lnSpc>
                <a:spcPts val="3749"/>
              </a:lnSpc>
            </a:pPr>
            <a:r>
              <a:rPr lang="es-419" sz="2999" b="1" spc="497" noProof="0" dirty="0">
                <a:solidFill>
                  <a:srgbClr val="003C70"/>
                </a:solidFill>
                <a:latin typeface="Montserrat Bold"/>
                <a:ea typeface="Montserrat Bold"/>
                <a:cs typeface="Montserrat Bold"/>
                <a:sym typeface="Montserrat Bold"/>
              </a:rPr>
              <a:t>HIPÓTESIS ORIGINAL</a:t>
            </a:r>
          </a:p>
        </p:txBody>
      </p:sp>
      <p:sp>
        <p:nvSpPr>
          <p:cNvPr id="9" name="TextBox 9"/>
          <p:cNvSpPr txBox="1"/>
          <p:nvPr/>
        </p:nvSpPr>
        <p:spPr>
          <a:xfrm>
            <a:off x="16416363" y="8948336"/>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upo 46">
            <a:extLst>
              <a:ext uri="{FF2B5EF4-FFF2-40B4-BE49-F238E27FC236}">
                <a16:creationId xmlns:a16="http://schemas.microsoft.com/office/drawing/2014/main" id="{E6FA1D34-4AD3-2294-5B31-B14685258076}"/>
              </a:ext>
            </a:extLst>
          </p:cNvPr>
          <p:cNvGrpSpPr>
            <a:grpSpLocks noGrp="1" noUngrp="1" noRot="1" noMove="1" noResize="1"/>
          </p:cNvGrpSpPr>
          <p:nvPr/>
        </p:nvGrpSpPr>
        <p:grpSpPr>
          <a:xfrm>
            <a:off x="0" y="-142469"/>
            <a:ext cx="18288000" cy="5526693"/>
            <a:chOff x="0" y="-142469"/>
            <a:chExt cx="18288000" cy="5526693"/>
          </a:xfrm>
        </p:grpSpPr>
        <p:sp>
          <p:nvSpPr>
            <p:cNvPr id="2" name="Freeform 2"/>
            <p:cNvSpPr>
              <a:spLocks noGrp="1" noRot="1" noMove="1" noResize="1" noEditPoints="1" noAdjustHandles="1" noChangeArrowheads="1" noChangeShapeType="1"/>
            </p:cNvSpPr>
            <p:nvPr/>
          </p:nvSpPr>
          <p:spPr>
            <a:xfrm flipH="1" flipV="1">
              <a:off x="0" y="-142469"/>
              <a:ext cx="18288000" cy="5257393"/>
            </a:xfrm>
            <a:custGeom>
              <a:avLst/>
              <a:gdLst/>
              <a:ahLst/>
              <a:cxnLst/>
              <a:rect l="l" t="t" r="r" b="b"/>
              <a:pathLst>
                <a:path w="18288000" h="6047810">
                  <a:moveTo>
                    <a:pt x="18288000" y="6047810"/>
                  </a:moveTo>
                  <a:lnTo>
                    <a:pt x="0" y="6047810"/>
                  </a:lnTo>
                  <a:lnTo>
                    <a:pt x="0" y="0"/>
                  </a:lnTo>
                  <a:lnTo>
                    <a:pt x="18288000" y="0"/>
                  </a:lnTo>
                  <a:lnTo>
                    <a:pt x="18288000" y="6047810"/>
                  </a:lnTo>
                  <a:close/>
                </a:path>
              </a:pathLst>
            </a:custGeom>
            <a:blipFill>
              <a:blip r:embed="rId2">
                <a:extLst>
                  <a:ext uri="{96DAC541-7B7A-43D3-8B79-37D633B846F1}">
                    <asvg:svgBlip xmlns:asvg="http://schemas.microsoft.com/office/drawing/2016/SVG/main" r:embed="rId3"/>
                  </a:ext>
                </a:extLst>
              </a:blip>
              <a:stretch>
                <a:fillRect t="1" b="-15035"/>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4052012" y="-142468"/>
              <a:ext cx="4191151" cy="5526692"/>
            </a:xfrm>
            <a:custGeom>
              <a:avLst/>
              <a:gdLst/>
              <a:ahLst/>
              <a:cxnLst/>
              <a:rect l="l" t="t" r="r" b="b"/>
              <a:pathLst>
                <a:path w="4766515" h="5526692">
                  <a:moveTo>
                    <a:pt x="0" y="0"/>
                  </a:moveTo>
                  <a:lnTo>
                    <a:pt x="4766515" y="0"/>
                  </a:lnTo>
                  <a:lnTo>
                    <a:pt x="4766515" y="5526692"/>
                  </a:lnTo>
                  <a:lnTo>
                    <a:pt x="0" y="5526692"/>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V="1">
              <a:off x="0" y="-142468"/>
              <a:ext cx="18288000" cy="3513048"/>
            </a:xfrm>
            <a:custGeom>
              <a:avLst/>
              <a:gdLst/>
              <a:ahLst/>
              <a:cxnLst/>
              <a:rect l="l" t="t" r="r" b="b"/>
              <a:pathLst>
                <a:path w="18288000" h="4836160">
                  <a:moveTo>
                    <a:pt x="0" y="4836160"/>
                  </a:moveTo>
                  <a:lnTo>
                    <a:pt x="18288000" y="4836160"/>
                  </a:lnTo>
                  <a:lnTo>
                    <a:pt x="18288000" y="0"/>
                  </a:lnTo>
                  <a:lnTo>
                    <a:pt x="0" y="0"/>
                  </a:lnTo>
                  <a:lnTo>
                    <a:pt x="0" y="4836160"/>
                  </a:lnTo>
                  <a:close/>
                </a:path>
              </a:pathLst>
            </a:custGeom>
            <a:blipFill>
              <a:blip r:embed="rId5">
                <a:extLst>
                  <a:ext uri="{96DAC541-7B7A-43D3-8B79-37D633B846F1}">
                    <asvg:svgBlip xmlns:asvg="http://schemas.microsoft.com/office/drawing/2016/SVG/main" r:embed="rId6"/>
                  </a:ext>
                </a:extLst>
              </a:blip>
              <a:stretch>
                <a:fillRect b="-37662"/>
              </a:stretch>
            </a:blipFill>
          </p:spPr>
          <p:txBody>
            <a:bodyPr/>
            <a:lstStyle/>
            <a:p>
              <a:endParaRPr lang="es-419"/>
            </a:p>
          </p:txBody>
        </p:sp>
      </p:grpSp>
      <p:sp>
        <p:nvSpPr>
          <p:cNvPr id="5" name="TextBox 5"/>
          <p:cNvSpPr txBox="1"/>
          <p:nvPr/>
        </p:nvSpPr>
        <p:spPr>
          <a:xfrm>
            <a:off x="2312181" y="430544"/>
            <a:ext cx="14947119" cy="830042"/>
          </a:xfrm>
          <a:prstGeom prst="rect">
            <a:avLst/>
          </a:prstGeom>
        </p:spPr>
        <p:txBody>
          <a:bodyPr lIns="0" tIns="0" rIns="0" bIns="0" rtlCol="0" anchor="t">
            <a:spAutoFit/>
          </a:bodyPr>
          <a:lstStyle/>
          <a:p>
            <a:pPr marL="0" lvl="0" indent="0" algn="l">
              <a:lnSpc>
                <a:spcPts val="6000"/>
              </a:lnSpc>
            </a:pPr>
            <a:r>
              <a:rPr lang="es-419" sz="6000" b="1" spc="300" noProof="0" dirty="0">
                <a:solidFill>
                  <a:srgbClr val="FFFFFF"/>
                </a:solidFill>
                <a:latin typeface="Bebas Neue Bold"/>
                <a:ea typeface="Bebas Neue Bold"/>
                <a:cs typeface="Bebas Neue Bold"/>
                <a:sym typeface="Bebas Neue Bold"/>
              </a:rPr>
              <a:t>Marco de Investigación</a:t>
            </a:r>
          </a:p>
        </p:txBody>
      </p:sp>
      <p:sp>
        <p:nvSpPr>
          <p:cNvPr id="6" name="TextBox 6"/>
          <p:cNvSpPr txBox="1"/>
          <p:nvPr/>
        </p:nvSpPr>
        <p:spPr>
          <a:xfrm>
            <a:off x="185763" y="283621"/>
            <a:ext cx="1685873" cy="1200086"/>
          </a:xfrm>
          <a:prstGeom prst="rect">
            <a:avLst/>
          </a:prstGeom>
        </p:spPr>
        <p:txBody>
          <a:bodyPr lIns="0" tIns="0" rIns="0" bIns="0" rtlCol="0" anchor="t">
            <a:spAutoFit/>
          </a:bodyPr>
          <a:lstStyle/>
          <a:p>
            <a:pPr marL="0" lvl="0" indent="0" algn="ctr">
              <a:lnSpc>
                <a:spcPts val="9000"/>
              </a:lnSpc>
            </a:pPr>
            <a:r>
              <a:rPr lang="en-US" sz="9000" b="1" dirty="0">
                <a:solidFill>
                  <a:srgbClr val="FFFFFF"/>
                </a:solidFill>
                <a:latin typeface="Montserrat Bold"/>
                <a:ea typeface="Montserrat Bold"/>
                <a:cs typeface="Montserrat Bold"/>
                <a:sym typeface="Montserrat Bold"/>
              </a:rPr>
              <a:t>03</a:t>
            </a:r>
          </a:p>
        </p:txBody>
      </p:sp>
      <p:sp>
        <p:nvSpPr>
          <p:cNvPr id="7" name="Freeform 7"/>
          <p:cNvSpPr/>
          <p:nvPr/>
        </p:nvSpPr>
        <p:spPr>
          <a:xfrm>
            <a:off x="1581590" y="5581645"/>
            <a:ext cx="2001538" cy="2080694"/>
          </a:xfrm>
          <a:custGeom>
            <a:avLst/>
            <a:gdLst/>
            <a:ahLst/>
            <a:cxnLst/>
            <a:rect l="l" t="t" r="r" b="b"/>
            <a:pathLst>
              <a:path w="2001538" h="2080694">
                <a:moveTo>
                  <a:pt x="0" y="0"/>
                </a:moveTo>
                <a:lnTo>
                  <a:pt x="2001538" y="0"/>
                </a:lnTo>
                <a:lnTo>
                  <a:pt x="2001538" y="2080694"/>
                </a:lnTo>
                <a:lnTo>
                  <a:pt x="0" y="20806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419"/>
          </a:p>
        </p:txBody>
      </p:sp>
      <p:sp>
        <p:nvSpPr>
          <p:cNvPr id="8" name="Freeform 8"/>
          <p:cNvSpPr/>
          <p:nvPr/>
        </p:nvSpPr>
        <p:spPr>
          <a:xfrm>
            <a:off x="4668978" y="5581645"/>
            <a:ext cx="2001538" cy="2080694"/>
          </a:xfrm>
          <a:custGeom>
            <a:avLst/>
            <a:gdLst/>
            <a:ahLst/>
            <a:cxnLst/>
            <a:rect l="l" t="t" r="r" b="b"/>
            <a:pathLst>
              <a:path w="2001538" h="2080694">
                <a:moveTo>
                  <a:pt x="0" y="0"/>
                </a:moveTo>
                <a:lnTo>
                  <a:pt x="2001538" y="0"/>
                </a:lnTo>
                <a:lnTo>
                  <a:pt x="2001538" y="2080694"/>
                </a:lnTo>
                <a:lnTo>
                  <a:pt x="0" y="20806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419"/>
          </a:p>
        </p:txBody>
      </p:sp>
      <p:sp>
        <p:nvSpPr>
          <p:cNvPr id="9" name="Freeform 9"/>
          <p:cNvSpPr/>
          <p:nvPr/>
        </p:nvSpPr>
        <p:spPr>
          <a:xfrm>
            <a:off x="3123284" y="5114925"/>
            <a:ext cx="2001538" cy="2080626"/>
          </a:xfrm>
          <a:custGeom>
            <a:avLst/>
            <a:gdLst/>
            <a:ahLst/>
            <a:cxnLst/>
            <a:rect l="l" t="t" r="r" b="b"/>
            <a:pathLst>
              <a:path w="2001538" h="2080626">
                <a:moveTo>
                  <a:pt x="0" y="0"/>
                </a:moveTo>
                <a:lnTo>
                  <a:pt x="2001538" y="0"/>
                </a:lnTo>
                <a:lnTo>
                  <a:pt x="2001538" y="2080626"/>
                </a:lnTo>
                <a:lnTo>
                  <a:pt x="0" y="208062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419"/>
          </a:p>
        </p:txBody>
      </p:sp>
      <p:sp>
        <p:nvSpPr>
          <p:cNvPr id="10" name="Freeform 10"/>
          <p:cNvSpPr/>
          <p:nvPr/>
        </p:nvSpPr>
        <p:spPr>
          <a:xfrm>
            <a:off x="7775416" y="5581645"/>
            <a:ext cx="2001538" cy="2080694"/>
          </a:xfrm>
          <a:custGeom>
            <a:avLst/>
            <a:gdLst/>
            <a:ahLst/>
            <a:cxnLst/>
            <a:rect l="l" t="t" r="r" b="b"/>
            <a:pathLst>
              <a:path w="2001538" h="2080694">
                <a:moveTo>
                  <a:pt x="0" y="0"/>
                </a:moveTo>
                <a:lnTo>
                  <a:pt x="2001538" y="0"/>
                </a:lnTo>
                <a:lnTo>
                  <a:pt x="2001538" y="2080694"/>
                </a:lnTo>
                <a:lnTo>
                  <a:pt x="0" y="208069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419"/>
          </a:p>
        </p:txBody>
      </p:sp>
      <p:sp>
        <p:nvSpPr>
          <p:cNvPr id="11" name="Freeform 11"/>
          <p:cNvSpPr/>
          <p:nvPr/>
        </p:nvSpPr>
        <p:spPr>
          <a:xfrm>
            <a:off x="6220197" y="5114925"/>
            <a:ext cx="2001538" cy="2080626"/>
          </a:xfrm>
          <a:custGeom>
            <a:avLst/>
            <a:gdLst/>
            <a:ahLst/>
            <a:cxnLst/>
            <a:rect l="l" t="t" r="r" b="b"/>
            <a:pathLst>
              <a:path w="2001538" h="2080626">
                <a:moveTo>
                  <a:pt x="0" y="0"/>
                </a:moveTo>
                <a:lnTo>
                  <a:pt x="2001538" y="0"/>
                </a:lnTo>
                <a:lnTo>
                  <a:pt x="2001538" y="2080626"/>
                </a:lnTo>
                <a:lnTo>
                  <a:pt x="0" y="208062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419"/>
          </a:p>
        </p:txBody>
      </p:sp>
      <p:sp>
        <p:nvSpPr>
          <p:cNvPr id="12" name="Freeform 12"/>
          <p:cNvSpPr/>
          <p:nvPr/>
        </p:nvSpPr>
        <p:spPr>
          <a:xfrm>
            <a:off x="9317110" y="5114925"/>
            <a:ext cx="2001538" cy="2080626"/>
          </a:xfrm>
          <a:custGeom>
            <a:avLst/>
            <a:gdLst/>
            <a:ahLst/>
            <a:cxnLst/>
            <a:rect l="l" t="t" r="r" b="b"/>
            <a:pathLst>
              <a:path w="2001538" h="2080626">
                <a:moveTo>
                  <a:pt x="0" y="0"/>
                </a:moveTo>
                <a:lnTo>
                  <a:pt x="2001538" y="0"/>
                </a:lnTo>
                <a:lnTo>
                  <a:pt x="2001538" y="2080626"/>
                </a:lnTo>
                <a:lnTo>
                  <a:pt x="0" y="2080626"/>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419"/>
          </a:p>
        </p:txBody>
      </p:sp>
      <p:sp>
        <p:nvSpPr>
          <p:cNvPr id="13" name="Freeform 13"/>
          <p:cNvSpPr/>
          <p:nvPr/>
        </p:nvSpPr>
        <p:spPr>
          <a:xfrm>
            <a:off x="10872329" y="5581645"/>
            <a:ext cx="2001538" cy="2080694"/>
          </a:xfrm>
          <a:custGeom>
            <a:avLst/>
            <a:gdLst/>
            <a:ahLst/>
            <a:cxnLst/>
            <a:rect l="l" t="t" r="r" b="b"/>
            <a:pathLst>
              <a:path w="2001538" h="2080694">
                <a:moveTo>
                  <a:pt x="0" y="0"/>
                </a:moveTo>
                <a:lnTo>
                  <a:pt x="2001538" y="0"/>
                </a:lnTo>
                <a:lnTo>
                  <a:pt x="2001538" y="2080694"/>
                </a:lnTo>
                <a:lnTo>
                  <a:pt x="0" y="208069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419"/>
          </a:p>
        </p:txBody>
      </p:sp>
      <p:sp>
        <p:nvSpPr>
          <p:cNvPr id="14" name="Freeform 14"/>
          <p:cNvSpPr/>
          <p:nvPr/>
        </p:nvSpPr>
        <p:spPr>
          <a:xfrm>
            <a:off x="12414023" y="5114925"/>
            <a:ext cx="2001538" cy="2080626"/>
          </a:xfrm>
          <a:custGeom>
            <a:avLst/>
            <a:gdLst/>
            <a:ahLst/>
            <a:cxnLst/>
            <a:rect l="l" t="t" r="r" b="b"/>
            <a:pathLst>
              <a:path w="2001538" h="2080626">
                <a:moveTo>
                  <a:pt x="0" y="0"/>
                </a:moveTo>
                <a:lnTo>
                  <a:pt x="2001538" y="0"/>
                </a:lnTo>
                <a:lnTo>
                  <a:pt x="2001538" y="2080626"/>
                </a:lnTo>
                <a:lnTo>
                  <a:pt x="0" y="2080626"/>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419"/>
          </a:p>
        </p:txBody>
      </p:sp>
      <p:sp>
        <p:nvSpPr>
          <p:cNvPr id="16" name="TextBox 16"/>
          <p:cNvSpPr txBox="1"/>
          <p:nvPr/>
        </p:nvSpPr>
        <p:spPr>
          <a:xfrm>
            <a:off x="1240695" y="8304104"/>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17" name="TextBox 17"/>
          <p:cNvSpPr txBox="1"/>
          <p:nvPr/>
        </p:nvSpPr>
        <p:spPr>
          <a:xfrm>
            <a:off x="1240695" y="7774047"/>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1</a:t>
            </a:r>
          </a:p>
        </p:txBody>
      </p:sp>
      <p:sp>
        <p:nvSpPr>
          <p:cNvPr id="19" name="TextBox 19"/>
          <p:cNvSpPr txBox="1"/>
          <p:nvPr/>
        </p:nvSpPr>
        <p:spPr>
          <a:xfrm>
            <a:off x="4347078" y="8304104"/>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20" name="TextBox 20"/>
          <p:cNvSpPr txBox="1"/>
          <p:nvPr/>
        </p:nvSpPr>
        <p:spPr>
          <a:xfrm>
            <a:off x="4347078" y="7774047"/>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3</a:t>
            </a:r>
          </a:p>
        </p:txBody>
      </p:sp>
      <p:sp>
        <p:nvSpPr>
          <p:cNvPr id="22" name="TextBox 22"/>
          <p:cNvSpPr txBox="1"/>
          <p:nvPr/>
        </p:nvSpPr>
        <p:spPr>
          <a:xfrm>
            <a:off x="7590808" y="8304104"/>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23" name="TextBox 23"/>
          <p:cNvSpPr txBox="1"/>
          <p:nvPr/>
        </p:nvSpPr>
        <p:spPr>
          <a:xfrm>
            <a:off x="7590808" y="7774047"/>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5</a:t>
            </a:r>
          </a:p>
        </p:txBody>
      </p:sp>
      <p:sp>
        <p:nvSpPr>
          <p:cNvPr id="25" name="TextBox 25"/>
          <p:cNvSpPr txBox="1"/>
          <p:nvPr/>
        </p:nvSpPr>
        <p:spPr>
          <a:xfrm>
            <a:off x="10697192" y="8304104"/>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26" name="TextBox 26"/>
          <p:cNvSpPr txBox="1"/>
          <p:nvPr/>
        </p:nvSpPr>
        <p:spPr>
          <a:xfrm>
            <a:off x="10697192" y="7774047"/>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7</a:t>
            </a:r>
          </a:p>
        </p:txBody>
      </p:sp>
      <p:sp>
        <p:nvSpPr>
          <p:cNvPr id="28" name="TextBox 28"/>
          <p:cNvSpPr txBox="1"/>
          <p:nvPr/>
        </p:nvSpPr>
        <p:spPr>
          <a:xfrm>
            <a:off x="2793887" y="2890633"/>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29" name="TextBox 29"/>
          <p:cNvSpPr txBox="1"/>
          <p:nvPr/>
        </p:nvSpPr>
        <p:spPr>
          <a:xfrm>
            <a:off x="2793887" y="4585281"/>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2</a:t>
            </a:r>
          </a:p>
        </p:txBody>
      </p:sp>
      <p:sp>
        <p:nvSpPr>
          <p:cNvPr id="31" name="TextBox 31"/>
          <p:cNvSpPr txBox="1"/>
          <p:nvPr/>
        </p:nvSpPr>
        <p:spPr>
          <a:xfrm>
            <a:off x="5900270" y="2890633"/>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32" name="TextBox 32"/>
          <p:cNvSpPr txBox="1"/>
          <p:nvPr/>
        </p:nvSpPr>
        <p:spPr>
          <a:xfrm>
            <a:off x="5900270" y="4585281"/>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4</a:t>
            </a:r>
          </a:p>
        </p:txBody>
      </p:sp>
      <p:sp>
        <p:nvSpPr>
          <p:cNvPr id="34" name="TextBox 34"/>
          <p:cNvSpPr txBox="1"/>
          <p:nvPr/>
        </p:nvSpPr>
        <p:spPr>
          <a:xfrm>
            <a:off x="9006654" y="2890633"/>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35" name="TextBox 35"/>
          <p:cNvSpPr txBox="1"/>
          <p:nvPr/>
        </p:nvSpPr>
        <p:spPr>
          <a:xfrm>
            <a:off x="9006654" y="4585281"/>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6</a:t>
            </a:r>
          </a:p>
        </p:txBody>
      </p:sp>
      <p:sp>
        <p:nvSpPr>
          <p:cNvPr id="37" name="TextBox 37"/>
          <p:cNvSpPr txBox="1"/>
          <p:nvPr/>
        </p:nvSpPr>
        <p:spPr>
          <a:xfrm>
            <a:off x="12113037" y="2890633"/>
            <a:ext cx="3106383" cy="1580348"/>
          </a:xfrm>
          <a:prstGeom prst="rect">
            <a:avLst/>
          </a:prstGeom>
        </p:spPr>
        <p:txBody>
          <a:bodyPr lIns="0" tIns="0" rIns="0" bIns="0" rtlCol="0" anchor="t">
            <a:spAutoFit/>
          </a:bodyPr>
          <a:lstStyle/>
          <a:p>
            <a:pPr algn="ctr">
              <a:lnSpc>
                <a:spcPts val="2483"/>
              </a:lnSpc>
            </a:pPr>
            <a:r>
              <a:rPr lang="es-419" sz="1800" noProof="0" dirty="0" err="1">
                <a:solidFill>
                  <a:srgbClr val="472700"/>
                </a:solidFill>
                <a:latin typeface="Futura"/>
                <a:ea typeface="Futura"/>
                <a:cs typeface="Futura"/>
                <a:sym typeface="Futura"/>
              </a:rPr>
              <a:t>Lorem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ipsum</a:t>
            </a:r>
            <a:r>
              <a:rPr lang="es-419" sz="1800" noProof="0" dirty="0">
                <a:solidFill>
                  <a:srgbClr val="472700"/>
                </a:solidFill>
                <a:latin typeface="Futura"/>
                <a:ea typeface="Futura"/>
                <a:cs typeface="Futura"/>
                <a:sym typeface="Futura"/>
              </a:rPr>
              <a:t> dolor </a:t>
            </a:r>
            <a:r>
              <a:rPr lang="es-419" sz="1800" noProof="0" dirty="0" err="1">
                <a:solidFill>
                  <a:srgbClr val="472700"/>
                </a:solidFill>
                <a:latin typeface="Futura"/>
                <a:ea typeface="Futura"/>
                <a:cs typeface="Futura"/>
                <a:sym typeface="Futura"/>
              </a:rPr>
              <a:t>sit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amet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consectetur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adipiscing</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elit</a:t>
            </a:r>
            <a:r>
              <a:rPr lang="es-419" sz="1800" noProof="0" dirty="0">
                <a:solidFill>
                  <a:srgbClr val="472700"/>
                </a:solidFill>
                <a:latin typeface="Futura"/>
                <a:ea typeface="Futura"/>
                <a:cs typeface="Futura"/>
                <a:sym typeface="Futura"/>
              </a:rPr>
              <a:t>. Ut a </a:t>
            </a:r>
            <a:r>
              <a:rPr lang="es-419" sz="1800" noProof="0" dirty="0" err="1">
                <a:solidFill>
                  <a:srgbClr val="472700"/>
                </a:solidFill>
                <a:latin typeface="Futura"/>
                <a:ea typeface="Futura"/>
                <a:cs typeface="Futura"/>
                <a:sym typeface="Futura"/>
              </a:rPr>
              <a:t>enim</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nec</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nisl</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ullamcorper</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eleifend</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Praesent</a:t>
            </a:r>
            <a:r>
              <a:rPr lang="es-419" sz="1800" noProof="0" dirty="0">
                <a:solidFill>
                  <a:srgbClr val="472700"/>
                </a:solidFill>
                <a:latin typeface="Futura"/>
                <a:ea typeface="Futura"/>
                <a:cs typeface="Futura"/>
                <a:sym typeface="Futura"/>
              </a:rPr>
              <a:t> </a:t>
            </a:r>
            <a:r>
              <a:rPr lang="es-419" sz="1800" noProof="0" dirty="0" err="1">
                <a:solidFill>
                  <a:srgbClr val="472700"/>
                </a:solidFill>
                <a:latin typeface="Futura"/>
                <a:ea typeface="Futura"/>
                <a:cs typeface="Futura"/>
                <a:sym typeface="Futura"/>
              </a:rPr>
              <a:t>risus</a:t>
            </a:r>
            <a:r>
              <a:rPr lang="es-419" sz="1800" noProof="0" dirty="0">
                <a:solidFill>
                  <a:srgbClr val="472700"/>
                </a:solidFill>
                <a:latin typeface="Futura"/>
                <a:ea typeface="Futura"/>
                <a:cs typeface="Futura"/>
                <a:sym typeface="Futura"/>
              </a:rPr>
              <a:t> leo, </a:t>
            </a:r>
            <a:r>
              <a:rPr lang="es-419" sz="1800" noProof="0" dirty="0" err="1">
                <a:solidFill>
                  <a:srgbClr val="472700"/>
                </a:solidFill>
                <a:latin typeface="Futura"/>
                <a:ea typeface="Futura"/>
                <a:cs typeface="Futura"/>
                <a:sym typeface="Futura"/>
              </a:rPr>
              <a:t>fringilla</a:t>
            </a:r>
            <a:r>
              <a:rPr lang="es-419" sz="1800" noProof="0" dirty="0">
                <a:solidFill>
                  <a:srgbClr val="472700"/>
                </a:solidFill>
                <a:latin typeface="Futura"/>
                <a:ea typeface="Futura"/>
                <a:cs typeface="Futura"/>
                <a:sym typeface="Futura"/>
              </a:rPr>
              <a:t> et </a:t>
            </a:r>
            <a:r>
              <a:rPr lang="es-419" sz="1800" noProof="0" dirty="0" err="1">
                <a:solidFill>
                  <a:srgbClr val="472700"/>
                </a:solidFill>
                <a:latin typeface="Futura"/>
                <a:ea typeface="Futura"/>
                <a:cs typeface="Futura"/>
                <a:sym typeface="Futura"/>
              </a:rPr>
              <a:t>nulla</a:t>
            </a:r>
            <a:r>
              <a:rPr lang="es-419" sz="1800" noProof="0" dirty="0">
                <a:solidFill>
                  <a:srgbClr val="472700"/>
                </a:solidFill>
                <a:latin typeface="Futura"/>
                <a:ea typeface="Futura"/>
                <a:cs typeface="Futura"/>
                <a:sym typeface="Futura"/>
              </a:rPr>
              <a:t> at</a:t>
            </a:r>
          </a:p>
        </p:txBody>
      </p:sp>
      <p:sp>
        <p:nvSpPr>
          <p:cNvPr id="38" name="TextBox 38"/>
          <p:cNvSpPr txBox="1"/>
          <p:nvPr/>
        </p:nvSpPr>
        <p:spPr>
          <a:xfrm>
            <a:off x="12113037" y="4585281"/>
            <a:ext cx="3106383" cy="403059"/>
          </a:xfrm>
          <a:prstGeom prst="rect">
            <a:avLst/>
          </a:prstGeom>
        </p:spPr>
        <p:txBody>
          <a:bodyPr lIns="0" tIns="0" rIns="0" bIns="0" rtlCol="0" anchor="t">
            <a:spAutoFit/>
          </a:bodyPr>
          <a:lstStyle/>
          <a:p>
            <a:pPr marL="0" lvl="0" indent="0" algn="ctr">
              <a:lnSpc>
                <a:spcPts val="3359"/>
              </a:lnSpc>
              <a:spcBef>
                <a:spcPct val="0"/>
              </a:spcBef>
            </a:pPr>
            <a:r>
              <a:rPr lang="es-419" sz="2400" b="1" noProof="0" dirty="0">
                <a:solidFill>
                  <a:schemeClr val="accent5"/>
                </a:solidFill>
                <a:latin typeface="Montserrat Bold"/>
                <a:ea typeface="Montserrat Bold"/>
                <a:cs typeface="Montserrat Bold"/>
                <a:sym typeface="Montserrat Bold"/>
              </a:rPr>
              <a:t>Año 8</a:t>
            </a:r>
          </a:p>
        </p:txBody>
      </p:sp>
      <p:sp>
        <p:nvSpPr>
          <p:cNvPr id="39" name="TextBox 39"/>
          <p:cNvSpPr txBox="1"/>
          <p:nvPr/>
        </p:nvSpPr>
        <p:spPr>
          <a:xfrm>
            <a:off x="1793118"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1</a:t>
            </a:r>
          </a:p>
        </p:txBody>
      </p:sp>
      <p:sp>
        <p:nvSpPr>
          <p:cNvPr id="40" name="TextBox 40"/>
          <p:cNvSpPr txBox="1"/>
          <p:nvPr/>
        </p:nvSpPr>
        <p:spPr>
          <a:xfrm>
            <a:off x="3346309"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2</a:t>
            </a:r>
          </a:p>
        </p:txBody>
      </p:sp>
      <p:sp>
        <p:nvSpPr>
          <p:cNvPr id="41" name="TextBox 41"/>
          <p:cNvSpPr txBox="1"/>
          <p:nvPr/>
        </p:nvSpPr>
        <p:spPr>
          <a:xfrm>
            <a:off x="4784267"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3</a:t>
            </a:r>
          </a:p>
        </p:txBody>
      </p:sp>
      <p:sp>
        <p:nvSpPr>
          <p:cNvPr id="42" name="TextBox 42"/>
          <p:cNvSpPr txBox="1"/>
          <p:nvPr/>
        </p:nvSpPr>
        <p:spPr>
          <a:xfrm>
            <a:off x="6331709"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4</a:t>
            </a:r>
          </a:p>
        </p:txBody>
      </p:sp>
      <p:sp>
        <p:nvSpPr>
          <p:cNvPr id="43" name="TextBox 43"/>
          <p:cNvSpPr txBox="1"/>
          <p:nvPr/>
        </p:nvSpPr>
        <p:spPr>
          <a:xfrm>
            <a:off x="8005885"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5</a:t>
            </a:r>
          </a:p>
        </p:txBody>
      </p:sp>
      <p:sp>
        <p:nvSpPr>
          <p:cNvPr id="44" name="TextBox 44"/>
          <p:cNvSpPr txBox="1"/>
          <p:nvPr/>
        </p:nvSpPr>
        <p:spPr>
          <a:xfrm>
            <a:off x="9428622"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6</a:t>
            </a:r>
          </a:p>
        </p:txBody>
      </p:sp>
      <p:sp>
        <p:nvSpPr>
          <p:cNvPr id="45" name="TextBox 45"/>
          <p:cNvSpPr txBox="1"/>
          <p:nvPr/>
        </p:nvSpPr>
        <p:spPr>
          <a:xfrm>
            <a:off x="10998023" y="6088563"/>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7</a:t>
            </a:r>
          </a:p>
        </p:txBody>
      </p:sp>
      <p:sp>
        <p:nvSpPr>
          <p:cNvPr id="46" name="TextBox 46"/>
          <p:cNvSpPr txBox="1"/>
          <p:nvPr/>
        </p:nvSpPr>
        <p:spPr>
          <a:xfrm>
            <a:off x="12516010" y="6041629"/>
            <a:ext cx="2001538" cy="580363"/>
          </a:xfrm>
          <a:prstGeom prst="rect">
            <a:avLst/>
          </a:prstGeom>
        </p:spPr>
        <p:txBody>
          <a:bodyPr lIns="0" tIns="0" rIns="0" bIns="0" rtlCol="0" anchor="t">
            <a:spAutoFit/>
          </a:bodyPr>
          <a:lstStyle/>
          <a:p>
            <a:pPr algn="ctr">
              <a:lnSpc>
                <a:spcPts val="4759"/>
              </a:lnSpc>
            </a:pPr>
            <a:r>
              <a:rPr lang="en-US" sz="3399" b="1">
                <a:solidFill>
                  <a:srgbClr val="DCD885"/>
                </a:solidFill>
                <a:latin typeface="Canva Sans Bold"/>
                <a:ea typeface="Canva Sans Bold"/>
                <a:cs typeface="Canva Sans Bold"/>
                <a:sym typeface="Canva Sans Bold"/>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F4D57CD8-2BD4-F588-9F37-3AE4C6A89569}"/>
              </a:ext>
            </a:extLst>
          </p:cNvPr>
          <p:cNvGrpSpPr>
            <a:grpSpLocks noGrp="1" noUngrp="1" noRot="1" noMove="1" noResize="1"/>
          </p:cNvGrpSpPr>
          <p:nvPr/>
        </p:nvGrpSpPr>
        <p:grpSpPr>
          <a:xfrm>
            <a:off x="0" y="-144527"/>
            <a:ext cx="18288001" cy="5528751"/>
            <a:chOff x="0" y="-144527"/>
            <a:chExt cx="18288001" cy="5528751"/>
          </a:xfrm>
        </p:grpSpPr>
        <p:sp>
          <p:nvSpPr>
            <p:cNvPr id="2" name="Freeform 2"/>
            <p:cNvSpPr>
              <a:spLocks noGrp="1" noRot="1" noMove="1" noResize="1" noEditPoints="1" noAdjustHandles="1" noChangeArrowheads="1" noChangeShapeType="1"/>
            </p:cNvSpPr>
            <p:nvPr/>
          </p:nvSpPr>
          <p:spPr>
            <a:xfrm flipH="1" flipV="1">
              <a:off x="0" y="-144527"/>
              <a:ext cx="18288000" cy="5259451"/>
            </a:xfrm>
            <a:custGeom>
              <a:avLst/>
              <a:gdLst/>
              <a:ahLst/>
              <a:cxnLst/>
              <a:rect l="l" t="t" r="r" b="b"/>
              <a:pathLst>
                <a:path w="18288000" h="6047810">
                  <a:moveTo>
                    <a:pt x="18288000" y="6047810"/>
                  </a:moveTo>
                  <a:lnTo>
                    <a:pt x="0" y="6047810"/>
                  </a:lnTo>
                  <a:lnTo>
                    <a:pt x="0" y="0"/>
                  </a:lnTo>
                  <a:lnTo>
                    <a:pt x="18288000" y="0"/>
                  </a:lnTo>
                  <a:lnTo>
                    <a:pt x="18288000" y="6047810"/>
                  </a:lnTo>
                  <a:close/>
                </a:path>
              </a:pathLst>
            </a:custGeom>
            <a:blipFill>
              <a:blip r:embed="rId2">
                <a:extLst>
                  <a:ext uri="{96DAC541-7B7A-43D3-8B79-37D633B846F1}">
                    <asvg:svgBlip xmlns:asvg="http://schemas.microsoft.com/office/drawing/2016/SVG/main" r:embed="rId3"/>
                  </a:ext>
                </a:extLst>
              </a:blip>
              <a:stretch>
                <a:fillRect t="1" b="-14990"/>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4052013" y="-142468"/>
              <a:ext cx="4235988" cy="5526692"/>
            </a:xfrm>
            <a:custGeom>
              <a:avLst/>
              <a:gdLst/>
              <a:ahLst/>
              <a:cxnLst/>
              <a:rect l="l" t="t" r="r" b="b"/>
              <a:pathLst>
                <a:path w="4766515" h="5526692">
                  <a:moveTo>
                    <a:pt x="0" y="0"/>
                  </a:moveTo>
                  <a:lnTo>
                    <a:pt x="4766515" y="0"/>
                  </a:lnTo>
                  <a:lnTo>
                    <a:pt x="4766515" y="5526692"/>
                  </a:lnTo>
                  <a:lnTo>
                    <a:pt x="0" y="5526692"/>
                  </a:lnTo>
                  <a:lnTo>
                    <a:pt x="0" y="0"/>
                  </a:lnTo>
                  <a:close/>
                </a:path>
              </a:pathLst>
            </a:custGeom>
            <a:blipFill>
              <a:blip r:embed="rId4" cstate="print">
                <a:alphaModFix amt="4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V="1">
              <a:off x="0" y="-144526"/>
              <a:ext cx="18288000" cy="3515105"/>
            </a:xfrm>
            <a:custGeom>
              <a:avLst/>
              <a:gdLst/>
              <a:ahLst/>
              <a:cxnLst/>
              <a:rect l="l" t="t" r="r" b="b"/>
              <a:pathLst>
                <a:path w="18288000" h="4836160">
                  <a:moveTo>
                    <a:pt x="0" y="4836160"/>
                  </a:moveTo>
                  <a:lnTo>
                    <a:pt x="18288000" y="4836160"/>
                  </a:lnTo>
                  <a:lnTo>
                    <a:pt x="18288000" y="0"/>
                  </a:lnTo>
                  <a:lnTo>
                    <a:pt x="0" y="0"/>
                  </a:lnTo>
                  <a:lnTo>
                    <a:pt x="0" y="4836160"/>
                  </a:lnTo>
                  <a:close/>
                </a:path>
              </a:pathLst>
            </a:custGeom>
            <a:blipFill>
              <a:blip r:embed="rId5">
                <a:extLst>
                  <a:ext uri="{96DAC541-7B7A-43D3-8B79-37D633B846F1}">
                    <asvg:svgBlip xmlns:asvg="http://schemas.microsoft.com/office/drawing/2016/SVG/main" r:embed="rId6"/>
                  </a:ext>
                </a:extLst>
              </a:blip>
              <a:stretch>
                <a:fillRect b="-37582"/>
              </a:stretch>
            </a:blipFill>
          </p:spPr>
          <p:txBody>
            <a:bodyPr/>
            <a:lstStyle/>
            <a:p>
              <a:endParaRPr lang="es-419"/>
            </a:p>
          </p:txBody>
        </p:sp>
      </p:grpSp>
      <p:sp>
        <p:nvSpPr>
          <p:cNvPr id="10" name="TextBox 10"/>
          <p:cNvSpPr txBox="1"/>
          <p:nvPr/>
        </p:nvSpPr>
        <p:spPr>
          <a:xfrm>
            <a:off x="1028700" y="4238288"/>
            <a:ext cx="6542998" cy="5020012"/>
          </a:xfrm>
          <a:prstGeom prst="rect">
            <a:avLst/>
          </a:prstGeom>
        </p:spPr>
        <p:txBody>
          <a:bodyPr lIns="0" tIns="0" rIns="0" bIns="0" rtlCol="0" anchor="t">
            <a:spAutoFit/>
          </a:bodyPr>
          <a:lstStyle/>
          <a:p>
            <a:pPr algn="l">
              <a:lnSpc>
                <a:spcPts val="3640"/>
              </a:lnSpc>
            </a:pPr>
            <a:r>
              <a:rPr lang="es-419" sz="2600" spc="208" noProof="0" dirty="0" err="1">
                <a:solidFill>
                  <a:srgbClr val="472700"/>
                </a:solidFill>
                <a:latin typeface="Atkinson Hyperlegible"/>
                <a:ea typeface="Atkinson Hyperlegible"/>
                <a:cs typeface="Atkinson Hyperlegible"/>
                <a:sym typeface="Atkinson Hyperlegible"/>
              </a:rPr>
              <a:t>Lorem</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ipsum</a:t>
            </a:r>
            <a:r>
              <a:rPr lang="es-419" sz="2600" spc="208" noProof="0" dirty="0">
                <a:solidFill>
                  <a:srgbClr val="472700"/>
                </a:solidFill>
                <a:latin typeface="Atkinson Hyperlegible"/>
                <a:ea typeface="Atkinson Hyperlegible"/>
                <a:cs typeface="Atkinson Hyperlegible"/>
                <a:sym typeface="Atkinson Hyperlegible"/>
              </a:rPr>
              <a:t> dolor </a:t>
            </a:r>
            <a:r>
              <a:rPr lang="es-419" sz="2600" spc="208" noProof="0" dirty="0" err="1">
                <a:solidFill>
                  <a:srgbClr val="472700"/>
                </a:solidFill>
                <a:latin typeface="Atkinson Hyperlegible"/>
                <a:ea typeface="Atkinson Hyperlegible"/>
                <a:cs typeface="Atkinson Hyperlegible"/>
                <a:sym typeface="Atkinson Hyperlegible"/>
              </a:rPr>
              <a:t>sit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amet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consectetur</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adipiscing</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elit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Vivamus</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sit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amet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augue</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nisl</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Suspendisse</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elit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nisl</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molestie</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nec</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sapien</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consequat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aliquet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volutpat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sem</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Maecenas</a:t>
            </a:r>
            <a:r>
              <a:rPr lang="es-419" sz="2600" spc="208" noProof="0" dirty="0">
                <a:solidFill>
                  <a:srgbClr val="472700"/>
                </a:solidFill>
                <a:latin typeface="Atkinson Hyperlegible"/>
                <a:ea typeface="Atkinson Hyperlegible"/>
                <a:cs typeface="Atkinson Hyperlegible"/>
                <a:sym typeface="Atkinson Hyperlegible"/>
              </a:rPr>
              <a:t> non </a:t>
            </a:r>
            <a:r>
              <a:rPr lang="es-419" sz="2600" spc="208" noProof="0" dirty="0" err="1">
                <a:solidFill>
                  <a:srgbClr val="472700"/>
                </a:solidFill>
                <a:latin typeface="Atkinson Hyperlegible"/>
                <a:ea typeface="Atkinson Hyperlegible"/>
                <a:cs typeface="Atkinson Hyperlegible"/>
                <a:sym typeface="Atkinson Hyperlegible"/>
              </a:rPr>
              <a:t>massa</a:t>
            </a:r>
            <a:r>
              <a:rPr lang="es-419" sz="2600" spc="208" noProof="0" dirty="0">
                <a:solidFill>
                  <a:srgbClr val="472700"/>
                </a:solidFill>
                <a:latin typeface="Atkinson Hyperlegible"/>
                <a:ea typeface="Atkinson Hyperlegible"/>
                <a:cs typeface="Atkinson Hyperlegible"/>
                <a:sym typeface="Atkinson Hyperlegible"/>
              </a:rPr>
              <a:t> urna. </a:t>
            </a:r>
            <a:r>
              <a:rPr lang="es-419" sz="2600" spc="208" noProof="0" dirty="0" err="1">
                <a:solidFill>
                  <a:srgbClr val="472700"/>
                </a:solidFill>
                <a:latin typeface="Atkinson Hyperlegible"/>
                <a:ea typeface="Atkinson Hyperlegible"/>
                <a:cs typeface="Atkinson Hyperlegible"/>
                <a:sym typeface="Atkinson Hyperlegible"/>
              </a:rPr>
              <a:t>Duis</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luctus</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dui</a:t>
            </a:r>
            <a:r>
              <a:rPr lang="es-419" sz="2600" spc="208" noProof="0" dirty="0">
                <a:solidFill>
                  <a:srgbClr val="472700"/>
                </a:solidFill>
                <a:latin typeface="Atkinson Hyperlegible"/>
                <a:ea typeface="Atkinson Hyperlegible"/>
                <a:cs typeface="Atkinson Hyperlegible"/>
                <a:sym typeface="Atkinson Hyperlegible"/>
              </a:rPr>
              <a:t> ut </a:t>
            </a:r>
            <a:r>
              <a:rPr lang="es-419" sz="2600" spc="208" noProof="0" dirty="0" err="1">
                <a:solidFill>
                  <a:srgbClr val="472700"/>
                </a:solidFill>
                <a:latin typeface="Atkinson Hyperlegible"/>
                <a:ea typeface="Atkinson Hyperlegible"/>
                <a:cs typeface="Atkinson Hyperlegible"/>
                <a:sym typeface="Atkinson Hyperlegible"/>
              </a:rPr>
              <a:t>hendrerit</a:t>
            </a:r>
            <a:r>
              <a:rPr lang="es-419" sz="2600" spc="208" noProof="0" dirty="0">
                <a:solidFill>
                  <a:srgbClr val="472700"/>
                </a:solidFill>
                <a:latin typeface="Atkinson Hyperlegible"/>
                <a:ea typeface="Atkinson Hyperlegible"/>
                <a:cs typeface="Atkinson Hyperlegible"/>
                <a:sym typeface="Atkinson Hyperlegible"/>
              </a:rPr>
              <a:t> commodo. </a:t>
            </a:r>
            <a:r>
              <a:rPr lang="es-419" sz="2600" spc="208" noProof="0" dirty="0" err="1">
                <a:solidFill>
                  <a:srgbClr val="472700"/>
                </a:solidFill>
                <a:latin typeface="Atkinson Hyperlegible"/>
                <a:ea typeface="Atkinson Hyperlegible"/>
                <a:cs typeface="Atkinson Hyperlegible"/>
                <a:sym typeface="Atkinson Hyperlegible"/>
              </a:rPr>
              <a:t>Curabitur</a:t>
            </a:r>
            <a:r>
              <a:rPr lang="es-419" sz="2600" spc="208" noProof="0" dirty="0">
                <a:solidFill>
                  <a:srgbClr val="472700"/>
                </a:solidFill>
                <a:latin typeface="Atkinson Hyperlegible"/>
                <a:ea typeface="Atkinson Hyperlegible"/>
                <a:cs typeface="Atkinson Hyperlegible"/>
                <a:sym typeface="Atkinson Hyperlegible"/>
              </a:rPr>
              <a:t> commodo </a:t>
            </a:r>
            <a:r>
              <a:rPr lang="es-419" sz="2600" spc="208" noProof="0" dirty="0" err="1">
                <a:solidFill>
                  <a:srgbClr val="472700"/>
                </a:solidFill>
                <a:latin typeface="Atkinson Hyperlegible"/>
                <a:ea typeface="Atkinson Hyperlegible"/>
                <a:cs typeface="Atkinson Hyperlegible"/>
                <a:sym typeface="Atkinson Hyperlegible"/>
              </a:rPr>
              <a:t>sem</a:t>
            </a:r>
            <a:r>
              <a:rPr lang="es-419" sz="2600" spc="208" noProof="0" dirty="0">
                <a:solidFill>
                  <a:srgbClr val="472700"/>
                </a:solidFill>
                <a:latin typeface="Atkinson Hyperlegible"/>
                <a:ea typeface="Atkinson Hyperlegible"/>
                <a:cs typeface="Atkinson Hyperlegible"/>
                <a:sym typeface="Atkinson Hyperlegible"/>
              </a:rPr>
              <a:t> ac </a:t>
            </a:r>
            <a:r>
              <a:rPr lang="es-419" sz="2600" spc="208" noProof="0" dirty="0" err="1">
                <a:solidFill>
                  <a:srgbClr val="472700"/>
                </a:solidFill>
                <a:latin typeface="Atkinson Hyperlegible"/>
                <a:ea typeface="Atkinson Hyperlegible"/>
                <a:cs typeface="Atkinson Hyperlegible"/>
                <a:sym typeface="Atkinson Hyperlegible"/>
              </a:rPr>
              <a:t>elementum</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accumsan</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Curabitur</a:t>
            </a:r>
            <a:r>
              <a:rPr lang="es-419" sz="2600" spc="208" noProof="0" dirty="0">
                <a:solidFill>
                  <a:srgbClr val="472700"/>
                </a:solidFill>
                <a:latin typeface="Atkinson Hyperlegible"/>
                <a:ea typeface="Atkinson Hyperlegible"/>
                <a:cs typeface="Atkinson Hyperlegible"/>
                <a:sym typeface="Atkinson Hyperlegible"/>
              </a:rPr>
              <a:t> vehicula leo et </a:t>
            </a:r>
            <a:r>
              <a:rPr lang="es-419" sz="2600" spc="208" noProof="0" dirty="0" err="1">
                <a:solidFill>
                  <a:srgbClr val="472700"/>
                </a:solidFill>
                <a:latin typeface="Atkinson Hyperlegible"/>
                <a:ea typeface="Atkinson Hyperlegible"/>
                <a:cs typeface="Atkinson Hyperlegible"/>
                <a:sym typeface="Atkinson Hyperlegible"/>
              </a:rPr>
              <a:t>elit</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porttitor</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ullamcorper</a:t>
            </a:r>
            <a:r>
              <a:rPr lang="es-419" sz="2600" spc="208" noProof="0" dirty="0">
                <a:solidFill>
                  <a:srgbClr val="472700"/>
                </a:solidFill>
                <a:latin typeface="Atkinson Hyperlegible"/>
                <a:ea typeface="Atkinson Hyperlegible"/>
                <a:cs typeface="Atkinson Hyperlegible"/>
                <a:sym typeface="Atkinson Hyperlegible"/>
              </a:rPr>
              <a:t>. Quisque </a:t>
            </a:r>
            <a:r>
              <a:rPr lang="es-419" sz="2600" spc="208" noProof="0" dirty="0" err="1">
                <a:solidFill>
                  <a:srgbClr val="472700"/>
                </a:solidFill>
                <a:latin typeface="Atkinson Hyperlegible"/>
                <a:ea typeface="Atkinson Hyperlegible"/>
                <a:cs typeface="Atkinson Hyperlegible"/>
                <a:sym typeface="Atkinson Hyperlegible"/>
              </a:rPr>
              <a:t>mattis</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varius</a:t>
            </a:r>
            <a:r>
              <a:rPr lang="es-419" sz="2600" spc="208" noProof="0" dirty="0">
                <a:solidFill>
                  <a:srgbClr val="472700"/>
                </a:solidFill>
                <a:latin typeface="Atkinson Hyperlegible"/>
                <a:ea typeface="Atkinson Hyperlegible"/>
                <a:cs typeface="Atkinson Hyperlegible"/>
                <a:sym typeface="Atkinson Hyperlegible"/>
              </a:rPr>
              <a:t> </a:t>
            </a:r>
            <a:r>
              <a:rPr lang="es-419" sz="2600" spc="208" noProof="0" dirty="0" err="1">
                <a:solidFill>
                  <a:srgbClr val="472700"/>
                </a:solidFill>
                <a:latin typeface="Atkinson Hyperlegible"/>
                <a:ea typeface="Atkinson Hyperlegible"/>
                <a:cs typeface="Atkinson Hyperlegible"/>
                <a:sym typeface="Atkinson Hyperlegible"/>
              </a:rPr>
              <a:t>nibh</a:t>
            </a:r>
            <a:r>
              <a:rPr lang="es-419" sz="2600" spc="208" noProof="0" dirty="0">
                <a:solidFill>
                  <a:srgbClr val="472700"/>
                </a:solidFill>
                <a:latin typeface="Atkinson Hyperlegible"/>
                <a:ea typeface="Atkinson Hyperlegible"/>
                <a:cs typeface="Atkinson Hyperlegible"/>
                <a:sym typeface="Atkinson Hyperlegible"/>
              </a:rPr>
              <a:t>.</a:t>
            </a:r>
          </a:p>
        </p:txBody>
      </p:sp>
      <p:sp>
        <p:nvSpPr>
          <p:cNvPr id="11" name="TextBox 11"/>
          <p:cNvSpPr txBox="1"/>
          <p:nvPr/>
        </p:nvSpPr>
        <p:spPr>
          <a:xfrm>
            <a:off x="1028700" y="3453103"/>
            <a:ext cx="7132458" cy="457254"/>
          </a:xfrm>
          <a:prstGeom prst="rect">
            <a:avLst/>
          </a:prstGeom>
        </p:spPr>
        <p:txBody>
          <a:bodyPr lIns="0" tIns="0" rIns="0" bIns="0" rtlCol="0" anchor="t">
            <a:spAutoFit/>
          </a:bodyPr>
          <a:lstStyle/>
          <a:p>
            <a:pPr algn="l">
              <a:lnSpc>
                <a:spcPts val="3749"/>
              </a:lnSpc>
            </a:pPr>
            <a:r>
              <a:rPr lang="es-419" sz="2999" b="1" spc="497" noProof="0">
                <a:solidFill>
                  <a:srgbClr val="003C70"/>
                </a:solidFill>
                <a:latin typeface="Montserrat Bold"/>
                <a:ea typeface="Montserrat Bold"/>
                <a:cs typeface="Montserrat Bold"/>
                <a:sym typeface="Montserrat Bold"/>
              </a:rPr>
              <a:t>DISPONIBILIDAD DE DATOS</a:t>
            </a:r>
          </a:p>
        </p:txBody>
      </p:sp>
      <p:sp>
        <p:nvSpPr>
          <p:cNvPr id="12" name="TextBox 12"/>
          <p:cNvSpPr txBox="1"/>
          <p:nvPr/>
        </p:nvSpPr>
        <p:spPr>
          <a:xfrm>
            <a:off x="185763" y="283621"/>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flipV="1">
            <a:off x="0" y="-225563"/>
            <a:ext cx="18288000" cy="5340487"/>
          </a:xfrm>
          <a:custGeom>
            <a:avLst/>
            <a:gdLst/>
            <a:ahLst/>
            <a:cxnLst/>
            <a:rect l="l" t="t" r="r" b="b"/>
            <a:pathLst>
              <a:path w="18288000" h="6047810">
                <a:moveTo>
                  <a:pt x="0" y="6047810"/>
                </a:moveTo>
                <a:lnTo>
                  <a:pt x="18288000" y="6047810"/>
                </a:lnTo>
                <a:lnTo>
                  <a:pt x="18288000" y="0"/>
                </a:lnTo>
                <a:lnTo>
                  <a:pt x="0" y="0"/>
                </a:lnTo>
                <a:lnTo>
                  <a:pt x="0" y="6047810"/>
                </a:lnTo>
                <a:close/>
              </a:path>
            </a:pathLst>
          </a:custGeom>
          <a:blipFill>
            <a:blip r:embed="rId2">
              <a:extLst>
                <a:ext uri="{96DAC541-7B7A-43D3-8B79-37D633B846F1}">
                  <asvg:svgBlip xmlns:asvg="http://schemas.microsoft.com/office/drawing/2016/SVG/main" r:embed="rId3"/>
                </a:ext>
              </a:extLst>
            </a:blip>
            <a:stretch>
              <a:fillRect t="-1" b="-13245"/>
            </a:stretch>
          </a:blipFill>
        </p:spPr>
        <p:txBody>
          <a:bodyPr/>
          <a:lstStyle/>
          <a:p>
            <a:endParaRPr lang="es-419"/>
          </a:p>
        </p:txBody>
      </p:sp>
      <p:grpSp>
        <p:nvGrpSpPr>
          <p:cNvPr id="40" name="Grupo 39">
            <a:extLst>
              <a:ext uri="{FF2B5EF4-FFF2-40B4-BE49-F238E27FC236}">
                <a16:creationId xmlns:a16="http://schemas.microsoft.com/office/drawing/2014/main" id="{13642AC4-F6E8-779B-5547-F71390F05A14}"/>
              </a:ext>
            </a:extLst>
          </p:cNvPr>
          <p:cNvGrpSpPr>
            <a:grpSpLocks noGrp="1" noUngrp="1" noRot="1" noMove="1" noResize="1"/>
          </p:cNvGrpSpPr>
          <p:nvPr/>
        </p:nvGrpSpPr>
        <p:grpSpPr>
          <a:xfrm>
            <a:off x="0" y="-225563"/>
            <a:ext cx="18288000" cy="6087021"/>
            <a:chOff x="0" y="-225563"/>
            <a:chExt cx="18288000" cy="6087021"/>
          </a:xfrm>
        </p:grpSpPr>
        <p:sp>
          <p:nvSpPr>
            <p:cNvPr id="3" name="Freeform 3"/>
            <p:cNvSpPr>
              <a:spLocks noGrp="1" noRot="1" noMove="1" noResize="1" noEditPoints="1" noAdjustHandles="1" noChangeArrowheads="1" noChangeShapeType="1"/>
            </p:cNvSpPr>
            <p:nvPr/>
          </p:nvSpPr>
          <p:spPr>
            <a:xfrm>
              <a:off x="0" y="726908"/>
              <a:ext cx="4845016" cy="5134550"/>
            </a:xfrm>
            <a:custGeom>
              <a:avLst/>
              <a:gdLst/>
              <a:ahLst/>
              <a:cxnLst/>
              <a:rect l="l" t="t" r="r" b="b"/>
              <a:pathLst>
                <a:path w="5871199" h="5134550">
                  <a:moveTo>
                    <a:pt x="0" y="0"/>
                  </a:moveTo>
                  <a:lnTo>
                    <a:pt x="5871198" y="0"/>
                  </a:lnTo>
                  <a:lnTo>
                    <a:pt x="5871198" y="5134551"/>
                  </a:lnTo>
                  <a:lnTo>
                    <a:pt x="0" y="5134551"/>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a:stretch>
            </a:blipFill>
          </p:spPr>
          <p:txBody>
            <a:bodyPr/>
            <a:lstStyle/>
            <a:p>
              <a:endParaRPr lang="es-419" dirty="0"/>
            </a:p>
          </p:txBody>
        </p:sp>
        <p:sp>
          <p:nvSpPr>
            <p:cNvPr id="4" name="Freeform 4"/>
            <p:cNvSpPr>
              <a:spLocks noGrp="1" noRot="1" noMove="1" noResize="1" noEditPoints="1" noAdjustHandles="1" noChangeArrowheads="1" noChangeShapeType="1"/>
            </p:cNvSpPr>
            <p:nvPr/>
          </p:nvSpPr>
          <p:spPr>
            <a:xfrm flipH="1" flipV="1">
              <a:off x="0" y="-225563"/>
              <a:ext cx="18288000" cy="3596143"/>
            </a:xfrm>
            <a:custGeom>
              <a:avLst/>
              <a:gdLst/>
              <a:ahLst/>
              <a:cxnLst/>
              <a:rect l="l" t="t" r="r" b="b"/>
              <a:pathLst>
                <a:path w="18288000" h="4836160">
                  <a:moveTo>
                    <a:pt x="18288000" y="4836160"/>
                  </a:moveTo>
                  <a:lnTo>
                    <a:pt x="0" y="4836160"/>
                  </a:lnTo>
                  <a:lnTo>
                    <a:pt x="0" y="0"/>
                  </a:lnTo>
                  <a:lnTo>
                    <a:pt x="18288000" y="0"/>
                  </a:lnTo>
                  <a:lnTo>
                    <a:pt x="18288000" y="4836160"/>
                  </a:lnTo>
                  <a:close/>
                </a:path>
              </a:pathLst>
            </a:custGeom>
            <a:blipFill>
              <a:blip r:embed="rId5">
                <a:extLst>
                  <a:ext uri="{96DAC541-7B7A-43D3-8B79-37D633B846F1}">
                    <asvg:svgBlip xmlns:asvg="http://schemas.microsoft.com/office/drawing/2016/SVG/main" r:embed="rId6"/>
                  </a:ext>
                </a:extLst>
              </a:blip>
              <a:stretch>
                <a:fillRect b="-34482"/>
              </a:stretch>
            </a:blipFill>
          </p:spPr>
          <p:txBody>
            <a:bodyPr/>
            <a:lstStyle/>
            <a:p>
              <a:endParaRPr lang="es-419"/>
            </a:p>
          </p:txBody>
        </p:sp>
      </p:grpSp>
      <p:sp>
        <p:nvSpPr>
          <p:cNvPr id="5" name="TextBox 5"/>
          <p:cNvSpPr txBox="1"/>
          <p:nvPr/>
        </p:nvSpPr>
        <p:spPr>
          <a:xfrm>
            <a:off x="1000125" y="411494"/>
            <a:ext cx="14877083" cy="830042"/>
          </a:xfrm>
          <a:prstGeom prst="rect">
            <a:avLst/>
          </a:prstGeom>
        </p:spPr>
        <p:txBody>
          <a:bodyPr lIns="0" tIns="0" rIns="0" bIns="0" rtlCol="0" anchor="t">
            <a:spAutoFit/>
          </a:bodyPr>
          <a:lstStyle/>
          <a:p>
            <a:pPr marL="0" lvl="0" indent="0" algn="r">
              <a:lnSpc>
                <a:spcPts val="6000"/>
              </a:lnSpc>
            </a:pPr>
            <a:r>
              <a:rPr lang="es-419" sz="6000" b="1" spc="300" noProof="0" dirty="0">
                <a:solidFill>
                  <a:srgbClr val="FFFFFF"/>
                </a:solidFill>
                <a:latin typeface="Bebas Neue Bold"/>
                <a:ea typeface="Bebas Neue Bold"/>
                <a:cs typeface="Bebas Neue Bold"/>
                <a:sym typeface="Bebas Neue Bold"/>
              </a:rPr>
              <a:t>Metodología</a:t>
            </a:r>
          </a:p>
        </p:txBody>
      </p:sp>
      <p:sp>
        <p:nvSpPr>
          <p:cNvPr id="6" name="TextBox 6"/>
          <p:cNvSpPr txBox="1"/>
          <p:nvPr/>
        </p:nvSpPr>
        <p:spPr>
          <a:xfrm>
            <a:off x="16283013" y="266700"/>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04</a:t>
            </a:r>
          </a:p>
        </p:txBody>
      </p:sp>
      <p:grpSp>
        <p:nvGrpSpPr>
          <p:cNvPr id="7" name="Group 7"/>
          <p:cNvGrpSpPr/>
          <p:nvPr/>
        </p:nvGrpSpPr>
        <p:grpSpPr>
          <a:xfrm>
            <a:off x="6020400" y="4212125"/>
            <a:ext cx="6247200" cy="918235"/>
            <a:chOff x="0" y="0"/>
            <a:chExt cx="8329600" cy="1224314"/>
          </a:xfrm>
        </p:grpSpPr>
        <p:grpSp>
          <p:nvGrpSpPr>
            <p:cNvPr id="8" name="Group 8"/>
            <p:cNvGrpSpPr/>
            <p:nvPr/>
          </p:nvGrpSpPr>
          <p:grpSpPr>
            <a:xfrm>
              <a:off x="0" y="0"/>
              <a:ext cx="8329600" cy="1224314"/>
              <a:chOff x="0" y="0"/>
              <a:chExt cx="2764937" cy="406400"/>
            </a:xfrm>
          </p:grpSpPr>
          <p:sp>
            <p:nvSpPr>
              <p:cNvPr id="9" name="Freeform 9"/>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D4B579"/>
              </a:solidFill>
            </p:spPr>
            <p:txBody>
              <a:bodyPr/>
              <a:lstStyle/>
              <a:p>
                <a:endParaRPr lang="es-419" noProof="0" dirty="0"/>
              </a:p>
            </p:txBody>
          </p:sp>
          <p:sp>
            <p:nvSpPr>
              <p:cNvPr id="10" name="TextBox 10"/>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11" name="TextBox 11"/>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3C75"/>
                  </a:solidFill>
                  <a:latin typeface="Glacial Indifference"/>
                  <a:ea typeface="Glacial Indifference"/>
                  <a:cs typeface="Glacial Indifference"/>
                  <a:sym typeface="Glacial Indifference"/>
                </a:rPr>
                <a:t>EXPLORACIÓN ÁREA ESTUDIO</a:t>
              </a:r>
            </a:p>
          </p:txBody>
        </p:sp>
        <p:grpSp>
          <p:nvGrpSpPr>
            <p:cNvPr id="12" name="Group 12"/>
            <p:cNvGrpSpPr/>
            <p:nvPr/>
          </p:nvGrpSpPr>
          <p:grpSpPr>
            <a:xfrm>
              <a:off x="338744" y="118843"/>
              <a:ext cx="986627" cy="98662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5"/>
              </a:solidFill>
            </p:spPr>
            <p:txBody>
              <a:bodyPr/>
              <a:lstStyle/>
              <a:p>
                <a:endParaRPr lang="es-419" noProof="0" dirty="0"/>
              </a:p>
            </p:txBody>
          </p:sp>
          <p:sp>
            <p:nvSpPr>
              <p:cNvPr id="14" name="TextBox 14"/>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E5DDCA"/>
                    </a:solidFill>
                    <a:latin typeface="Montserrat Bold"/>
                    <a:ea typeface="Montserrat Bold"/>
                    <a:cs typeface="Montserrat Bold"/>
                    <a:sym typeface="Montserrat Bold"/>
                  </a:rPr>
                  <a:t>1</a:t>
                </a:r>
              </a:p>
            </p:txBody>
          </p:sp>
        </p:grpSp>
      </p:grpSp>
      <p:grpSp>
        <p:nvGrpSpPr>
          <p:cNvPr id="15" name="Group 15"/>
          <p:cNvGrpSpPr/>
          <p:nvPr/>
        </p:nvGrpSpPr>
        <p:grpSpPr>
          <a:xfrm>
            <a:off x="6020400" y="5588105"/>
            <a:ext cx="6247200" cy="918235"/>
            <a:chOff x="0" y="0"/>
            <a:chExt cx="8329600" cy="1224314"/>
          </a:xfrm>
        </p:grpSpPr>
        <p:grpSp>
          <p:nvGrpSpPr>
            <p:cNvPr id="16" name="Group 16"/>
            <p:cNvGrpSpPr/>
            <p:nvPr/>
          </p:nvGrpSpPr>
          <p:grpSpPr>
            <a:xfrm>
              <a:off x="0" y="0"/>
              <a:ext cx="8329600" cy="1224314"/>
              <a:chOff x="0" y="0"/>
              <a:chExt cx="2764937" cy="406400"/>
            </a:xfrm>
          </p:grpSpPr>
          <p:sp>
            <p:nvSpPr>
              <p:cNvPr id="17" name="Freeform 17"/>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D4B579"/>
              </a:solidFill>
            </p:spPr>
            <p:txBody>
              <a:bodyPr/>
              <a:lstStyle/>
              <a:p>
                <a:endParaRPr lang="es-419" noProof="0" dirty="0"/>
              </a:p>
            </p:txBody>
          </p:sp>
          <p:sp>
            <p:nvSpPr>
              <p:cNvPr id="18" name="TextBox 18"/>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19" name="TextBox 19"/>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3C75"/>
                  </a:solidFill>
                  <a:latin typeface="Glacial Indifference"/>
                  <a:ea typeface="Glacial Indifference"/>
                  <a:cs typeface="Glacial Indifference"/>
                  <a:sym typeface="Glacial Indifference"/>
                </a:rPr>
                <a:t>MÚLTIPLES SALIDAS DE CAMPO</a:t>
              </a:r>
            </a:p>
          </p:txBody>
        </p:sp>
        <p:grpSp>
          <p:nvGrpSpPr>
            <p:cNvPr id="20" name="Group 20"/>
            <p:cNvGrpSpPr/>
            <p:nvPr/>
          </p:nvGrpSpPr>
          <p:grpSpPr>
            <a:xfrm>
              <a:off x="338744" y="118843"/>
              <a:ext cx="986627" cy="98662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5"/>
              </a:solidFill>
            </p:spPr>
            <p:txBody>
              <a:bodyPr/>
              <a:lstStyle/>
              <a:p>
                <a:endParaRPr lang="es-419" noProof="0" dirty="0"/>
              </a:p>
            </p:txBody>
          </p:sp>
          <p:sp>
            <p:nvSpPr>
              <p:cNvPr id="22" name="TextBox 22"/>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E5DDCA"/>
                    </a:solidFill>
                    <a:latin typeface="Montserrat Bold"/>
                    <a:ea typeface="Montserrat Bold"/>
                    <a:cs typeface="Montserrat Bold"/>
                    <a:sym typeface="Montserrat Bold"/>
                  </a:rPr>
                  <a:t>2</a:t>
                </a:r>
              </a:p>
            </p:txBody>
          </p:sp>
        </p:grpSp>
      </p:grpSp>
      <p:grpSp>
        <p:nvGrpSpPr>
          <p:cNvPr id="23" name="Group 23"/>
          <p:cNvGrpSpPr/>
          <p:nvPr/>
        </p:nvGrpSpPr>
        <p:grpSpPr>
          <a:xfrm>
            <a:off x="6020400" y="6964085"/>
            <a:ext cx="6247200" cy="918235"/>
            <a:chOff x="0" y="0"/>
            <a:chExt cx="8329600" cy="1224314"/>
          </a:xfrm>
        </p:grpSpPr>
        <p:grpSp>
          <p:nvGrpSpPr>
            <p:cNvPr id="24" name="Group 24"/>
            <p:cNvGrpSpPr/>
            <p:nvPr/>
          </p:nvGrpSpPr>
          <p:grpSpPr>
            <a:xfrm>
              <a:off x="0" y="0"/>
              <a:ext cx="8329600" cy="1224314"/>
              <a:chOff x="0" y="0"/>
              <a:chExt cx="2764937" cy="406400"/>
            </a:xfrm>
          </p:grpSpPr>
          <p:sp>
            <p:nvSpPr>
              <p:cNvPr id="25" name="Freeform 25"/>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D4B579"/>
              </a:solidFill>
            </p:spPr>
            <p:txBody>
              <a:bodyPr/>
              <a:lstStyle/>
              <a:p>
                <a:endParaRPr lang="es-419" noProof="0" dirty="0"/>
              </a:p>
            </p:txBody>
          </p:sp>
          <p:sp>
            <p:nvSpPr>
              <p:cNvPr id="26" name="TextBox 26"/>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27" name="TextBox 27"/>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3C75"/>
                  </a:solidFill>
                  <a:latin typeface="Glacial Indifference"/>
                  <a:ea typeface="Glacial Indifference"/>
                  <a:cs typeface="Glacial Indifference"/>
                  <a:sym typeface="Glacial Indifference"/>
                </a:rPr>
                <a:t>ANÁLISIS DE LABORATORIO</a:t>
              </a:r>
            </a:p>
          </p:txBody>
        </p:sp>
        <p:grpSp>
          <p:nvGrpSpPr>
            <p:cNvPr id="28" name="Group 28"/>
            <p:cNvGrpSpPr/>
            <p:nvPr/>
          </p:nvGrpSpPr>
          <p:grpSpPr>
            <a:xfrm>
              <a:off x="338744" y="118843"/>
              <a:ext cx="986627" cy="986627"/>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5"/>
              </a:solidFill>
            </p:spPr>
            <p:txBody>
              <a:bodyPr/>
              <a:lstStyle/>
              <a:p>
                <a:endParaRPr lang="es-419" noProof="0" dirty="0"/>
              </a:p>
            </p:txBody>
          </p:sp>
          <p:sp>
            <p:nvSpPr>
              <p:cNvPr id="30" name="TextBox 30"/>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E5DDCA"/>
                    </a:solidFill>
                    <a:latin typeface="Montserrat Bold"/>
                    <a:ea typeface="Montserrat Bold"/>
                    <a:cs typeface="Montserrat Bold"/>
                    <a:sym typeface="Montserrat Bold"/>
                  </a:rPr>
                  <a:t>3</a:t>
                </a:r>
              </a:p>
            </p:txBody>
          </p:sp>
        </p:grpSp>
      </p:grpSp>
      <p:grpSp>
        <p:nvGrpSpPr>
          <p:cNvPr id="31" name="Group 31"/>
          <p:cNvGrpSpPr/>
          <p:nvPr/>
        </p:nvGrpSpPr>
        <p:grpSpPr>
          <a:xfrm>
            <a:off x="6020400" y="8340065"/>
            <a:ext cx="6247200" cy="918235"/>
            <a:chOff x="0" y="0"/>
            <a:chExt cx="8329600" cy="1224314"/>
          </a:xfrm>
        </p:grpSpPr>
        <p:grpSp>
          <p:nvGrpSpPr>
            <p:cNvPr id="32" name="Group 32"/>
            <p:cNvGrpSpPr/>
            <p:nvPr/>
          </p:nvGrpSpPr>
          <p:grpSpPr>
            <a:xfrm>
              <a:off x="0" y="0"/>
              <a:ext cx="8329600" cy="1224314"/>
              <a:chOff x="0" y="0"/>
              <a:chExt cx="2764937" cy="406400"/>
            </a:xfrm>
          </p:grpSpPr>
          <p:sp>
            <p:nvSpPr>
              <p:cNvPr id="33" name="Freeform 33"/>
              <p:cNvSpPr/>
              <p:nvPr/>
            </p:nvSpPr>
            <p:spPr>
              <a:xfrm>
                <a:off x="0" y="0"/>
                <a:ext cx="2764937" cy="406400"/>
              </a:xfrm>
              <a:custGeom>
                <a:avLst/>
                <a:gdLst/>
                <a:ahLst/>
                <a:cxnLst/>
                <a:rect l="l" t="t" r="r" b="b"/>
                <a:pathLst>
                  <a:path w="2764937" h="406400">
                    <a:moveTo>
                      <a:pt x="2561737" y="0"/>
                    </a:moveTo>
                    <a:cubicBezTo>
                      <a:pt x="2673961" y="0"/>
                      <a:pt x="2764937" y="90976"/>
                      <a:pt x="2764937" y="203200"/>
                    </a:cubicBezTo>
                    <a:cubicBezTo>
                      <a:pt x="2764937" y="315424"/>
                      <a:pt x="2673961" y="406400"/>
                      <a:pt x="2561737" y="406400"/>
                    </a:cubicBezTo>
                    <a:lnTo>
                      <a:pt x="203200" y="406400"/>
                    </a:lnTo>
                    <a:cubicBezTo>
                      <a:pt x="90976" y="406400"/>
                      <a:pt x="0" y="315424"/>
                      <a:pt x="0" y="203200"/>
                    </a:cubicBezTo>
                    <a:cubicBezTo>
                      <a:pt x="0" y="90976"/>
                      <a:pt x="90976" y="0"/>
                      <a:pt x="203200" y="0"/>
                    </a:cubicBezTo>
                    <a:close/>
                  </a:path>
                </a:pathLst>
              </a:custGeom>
              <a:solidFill>
                <a:srgbClr val="D4B579"/>
              </a:solidFill>
            </p:spPr>
            <p:txBody>
              <a:bodyPr/>
              <a:lstStyle/>
              <a:p>
                <a:endParaRPr lang="es-419" noProof="0" dirty="0"/>
              </a:p>
            </p:txBody>
          </p:sp>
          <p:sp>
            <p:nvSpPr>
              <p:cNvPr id="34" name="TextBox 34"/>
              <p:cNvSpPr txBox="1"/>
              <p:nvPr/>
            </p:nvSpPr>
            <p:spPr>
              <a:xfrm>
                <a:off x="0" y="-9525"/>
                <a:ext cx="2764937" cy="415925"/>
              </a:xfrm>
              <a:prstGeom prst="rect">
                <a:avLst/>
              </a:prstGeom>
            </p:spPr>
            <p:txBody>
              <a:bodyPr lIns="50800" tIns="50800" rIns="50800" bIns="50800" rtlCol="0" anchor="ctr"/>
              <a:lstStyle/>
              <a:p>
                <a:pPr algn="ctr">
                  <a:lnSpc>
                    <a:spcPts val="2400"/>
                  </a:lnSpc>
                </a:pPr>
                <a:endParaRPr lang="es-419" noProof="0" dirty="0"/>
              </a:p>
            </p:txBody>
          </p:sp>
        </p:grpSp>
        <p:sp>
          <p:nvSpPr>
            <p:cNvPr id="35" name="TextBox 35"/>
            <p:cNvSpPr txBox="1"/>
            <p:nvPr/>
          </p:nvSpPr>
          <p:spPr>
            <a:xfrm>
              <a:off x="2259739" y="364471"/>
              <a:ext cx="6069862" cy="495372"/>
            </a:xfrm>
            <a:prstGeom prst="rect">
              <a:avLst/>
            </a:prstGeom>
          </p:spPr>
          <p:txBody>
            <a:bodyPr lIns="0" tIns="0" rIns="0" bIns="0" rtlCol="0" anchor="t">
              <a:spAutoFit/>
            </a:bodyPr>
            <a:lstStyle/>
            <a:p>
              <a:pPr algn="l">
                <a:lnSpc>
                  <a:spcPts val="2999"/>
                </a:lnSpc>
              </a:pPr>
              <a:r>
                <a:rPr lang="es-419" sz="2499" noProof="0" dirty="0">
                  <a:solidFill>
                    <a:srgbClr val="003C75"/>
                  </a:solidFill>
                  <a:latin typeface="Glacial Indifference"/>
                  <a:ea typeface="Glacial Indifference"/>
                  <a:cs typeface="Glacial Indifference"/>
                  <a:sym typeface="Glacial Indifference"/>
                </a:rPr>
                <a:t>ANÁLISIS NUMÉRICOS</a:t>
              </a:r>
            </a:p>
          </p:txBody>
        </p:sp>
        <p:grpSp>
          <p:nvGrpSpPr>
            <p:cNvPr id="36" name="Group 36"/>
            <p:cNvGrpSpPr/>
            <p:nvPr/>
          </p:nvGrpSpPr>
          <p:grpSpPr>
            <a:xfrm>
              <a:off x="338744" y="118843"/>
              <a:ext cx="986627" cy="986627"/>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C75"/>
              </a:solidFill>
            </p:spPr>
            <p:txBody>
              <a:bodyPr/>
              <a:lstStyle/>
              <a:p>
                <a:endParaRPr lang="es-419" noProof="0" dirty="0"/>
              </a:p>
            </p:txBody>
          </p:sp>
          <p:sp>
            <p:nvSpPr>
              <p:cNvPr id="38" name="TextBox 38"/>
              <p:cNvSpPr txBox="1"/>
              <p:nvPr/>
            </p:nvSpPr>
            <p:spPr>
              <a:xfrm>
                <a:off x="76200" y="-19050"/>
                <a:ext cx="660400" cy="755650"/>
              </a:xfrm>
              <a:prstGeom prst="rect">
                <a:avLst/>
              </a:prstGeom>
            </p:spPr>
            <p:txBody>
              <a:bodyPr lIns="50800" tIns="50800" rIns="50800" bIns="50800" rtlCol="0" anchor="ctr"/>
              <a:lstStyle/>
              <a:p>
                <a:pPr algn="ctr">
                  <a:lnSpc>
                    <a:spcPts val="4160"/>
                  </a:lnSpc>
                </a:pPr>
                <a:r>
                  <a:rPr lang="es-419" sz="2600" b="1" spc="234" noProof="0" dirty="0">
                    <a:solidFill>
                      <a:srgbClr val="E5DDCA"/>
                    </a:solidFill>
                    <a:latin typeface="Montserrat Bold"/>
                    <a:ea typeface="Montserrat Bold"/>
                    <a:cs typeface="Montserrat Bold"/>
                    <a:sym typeface="Montserrat Bold"/>
                  </a:rPr>
                  <a:t>4</a:t>
                </a: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a:extLst>
              <a:ext uri="{FF2B5EF4-FFF2-40B4-BE49-F238E27FC236}">
                <a16:creationId xmlns:a16="http://schemas.microsoft.com/office/drawing/2014/main" id="{0E27EE8C-1234-C2FF-5582-B52C498D7BAD}"/>
              </a:ext>
            </a:extLst>
          </p:cNvPr>
          <p:cNvGrpSpPr>
            <a:grpSpLocks noGrp="1" noUngrp="1" noRot="1" noMove="1" noResize="1"/>
          </p:cNvGrpSpPr>
          <p:nvPr/>
        </p:nvGrpSpPr>
        <p:grpSpPr>
          <a:xfrm>
            <a:off x="0" y="-1"/>
            <a:ext cx="18288000" cy="5905501"/>
            <a:chOff x="0" y="-1"/>
            <a:chExt cx="18288000" cy="5905501"/>
          </a:xfrm>
        </p:grpSpPr>
        <p:sp>
          <p:nvSpPr>
            <p:cNvPr id="2" name="Freeform 2"/>
            <p:cNvSpPr>
              <a:spLocks noGrp="1" noRot="1" noMove="1" noResize="1" noEditPoints="1" noAdjustHandles="1" noChangeArrowheads="1" noChangeShapeType="1"/>
            </p:cNvSpPr>
            <p:nvPr/>
          </p:nvSpPr>
          <p:spPr>
            <a:xfrm flipV="1">
              <a:off x="0" y="-1"/>
              <a:ext cx="18288000" cy="5114925"/>
            </a:xfrm>
            <a:custGeom>
              <a:avLst/>
              <a:gdLst/>
              <a:ahLst/>
              <a:cxnLst/>
              <a:rect l="l" t="t" r="r" b="b"/>
              <a:pathLst>
                <a:path w="18288000" h="6047810">
                  <a:moveTo>
                    <a:pt x="0" y="6047810"/>
                  </a:moveTo>
                  <a:lnTo>
                    <a:pt x="18288000" y="6047810"/>
                  </a:lnTo>
                  <a:lnTo>
                    <a:pt x="18288000" y="0"/>
                  </a:lnTo>
                  <a:lnTo>
                    <a:pt x="0" y="0"/>
                  </a:lnTo>
                  <a:lnTo>
                    <a:pt x="0" y="6047810"/>
                  </a:lnTo>
                  <a:close/>
                </a:path>
              </a:pathLst>
            </a:custGeom>
            <a:blipFill>
              <a:blip r:embed="rId2">
                <a:extLst>
                  <a:ext uri="{96DAC541-7B7A-43D3-8B79-37D633B846F1}">
                    <asvg:svgBlip xmlns:asvg="http://schemas.microsoft.com/office/drawing/2016/SVG/main" r:embed="rId3"/>
                  </a:ext>
                </a:extLst>
              </a:blip>
              <a:stretch>
                <a:fillRect b="-18238"/>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0" y="770950"/>
              <a:ext cx="4845016" cy="5134550"/>
            </a:xfrm>
            <a:custGeom>
              <a:avLst/>
              <a:gdLst/>
              <a:ahLst/>
              <a:cxnLst/>
              <a:rect l="l" t="t" r="r" b="b"/>
              <a:pathLst>
                <a:path w="5871199" h="5134550">
                  <a:moveTo>
                    <a:pt x="0" y="0"/>
                  </a:moveTo>
                  <a:lnTo>
                    <a:pt x="5871198" y="0"/>
                  </a:lnTo>
                  <a:lnTo>
                    <a:pt x="5871198" y="5134551"/>
                  </a:lnTo>
                  <a:lnTo>
                    <a:pt x="0" y="5134551"/>
                  </a:lnTo>
                  <a:lnTo>
                    <a:pt x="0" y="0"/>
                  </a:lnTo>
                  <a:close/>
                </a:path>
              </a:pathLst>
            </a:custGeom>
            <a:blipFill>
              <a:blip r:embed="rId4" cstate="print">
                <a:alphaModFix amt="40000"/>
                <a:extLst>
                  <a:ext uri="{28A0092B-C50C-407E-A947-70E740481C1C}">
                    <a14:useLocalDpi xmlns:a14="http://schemas.microsoft.com/office/drawing/2010/main" val="0"/>
                  </a:ext>
                </a:extLst>
              </a:blip>
              <a:stretch>
                <a:fillRect/>
              </a:stretch>
            </a:blipFill>
          </p:spPr>
          <p:txBody>
            <a:bodyPr/>
            <a:lstStyle/>
            <a:p>
              <a:endParaRPr lang="es-419" dirty="0"/>
            </a:p>
          </p:txBody>
        </p:sp>
        <p:sp>
          <p:nvSpPr>
            <p:cNvPr id="4" name="Freeform 4"/>
            <p:cNvSpPr>
              <a:spLocks noGrp="1" noRot="1" noMove="1" noResize="1" noEditPoints="1" noAdjustHandles="1" noChangeArrowheads="1" noChangeShapeType="1"/>
            </p:cNvSpPr>
            <p:nvPr/>
          </p:nvSpPr>
          <p:spPr>
            <a:xfrm flipH="1" flipV="1">
              <a:off x="0" y="0"/>
              <a:ext cx="18288000" cy="3370580"/>
            </a:xfrm>
            <a:custGeom>
              <a:avLst/>
              <a:gdLst/>
              <a:ahLst/>
              <a:cxnLst/>
              <a:rect l="l" t="t" r="r" b="b"/>
              <a:pathLst>
                <a:path w="18288000" h="4836160">
                  <a:moveTo>
                    <a:pt x="18288000" y="4836160"/>
                  </a:moveTo>
                  <a:lnTo>
                    <a:pt x="0" y="4836160"/>
                  </a:lnTo>
                  <a:lnTo>
                    <a:pt x="0" y="0"/>
                  </a:lnTo>
                  <a:lnTo>
                    <a:pt x="18288000" y="0"/>
                  </a:lnTo>
                  <a:lnTo>
                    <a:pt x="18288000" y="4836160"/>
                  </a:lnTo>
                  <a:close/>
                </a:path>
              </a:pathLst>
            </a:custGeom>
            <a:blipFill>
              <a:blip r:embed="rId5">
                <a:extLst>
                  <a:ext uri="{96DAC541-7B7A-43D3-8B79-37D633B846F1}">
                    <asvg:svgBlip xmlns:asvg="http://schemas.microsoft.com/office/drawing/2016/SVG/main" r:embed="rId6"/>
                  </a:ext>
                </a:extLst>
              </a:blip>
              <a:stretch>
                <a:fillRect b="-43482"/>
              </a:stretch>
            </a:blipFill>
          </p:spPr>
          <p:txBody>
            <a:bodyPr/>
            <a:lstStyle/>
            <a:p>
              <a:endParaRPr lang="es-419"/>
            </a:p>
          </p:txBody>
        </p:sp>
      </p:grpSp>
      <p:sp>
        <p:nvSpPr>
          <p:cNvPr id="10" name="TextBox 10"/>
          <p:cNvSpPr txBox="1"/>
          <p:nvPr/>
        </p:nvSpPr>
        <p:spPr>
          <a:xfrm>
            <a:off x="10841253" y="4130371"/>
            <a:ext cx="6418047" cy="5020012"/>
          </a:xfrm>
          <a:prstGeom prst="rect">
            <a:avLst/>
          </a:prstGeom>
        </p:spPr>
        <p:txBody>
          <a:bodyPr lIns="0" tIns="0" rIns="0" bIns="0" rtlCol="0" anchor="t">
            <a:spAutoFit/>
          </a:bodyPr>
          <a:lstStyle/>
          <a:p>
            <a:pPr algn="l">
              <a:lnSpc>
                <a:spcPts val="3640"/>
              </a:lnSpc>
            </a:pPr>
            <a:r>
              <a:rPr lang="en-US" sz="2600" spc="208">
                <a:solidFill>
                  <a:srgbClr val="472700"/>
                </a:solidFill>
                <a:latin typeface="Atkinson Hyperlegible"/>
                <a:ea typeface="Atkinson Hyperlegible"/>
                <a:cs typeface="Atkinson Hyperlegible"/>
                <a:sym typeface="Atkinson Hyperlegible"/>
              </a:rPr>
              <a:t>Lorem ipsum dolor sit amet, consectetur adipiscing elit. Vivamus sit amet augue nisl. Suspendisse elit nisl, molestie nec sapien consequat, aliquet volutpat sem. Maecenas non massa urna. Duis luctus dui ut hendrerit commodo. Curabitur commodo sem ac elementum accumsan. Curabitur vehicula leo et elit porttitor ullamcorper. Quisque mattis varius nibh.</a:t>
            </a:r>
          </a:p>
        </p:txBody>
      </p:sp>
      <p:sp>
        <p:nvSpPr>
          <p:cNvPr id="11" name="TextBox 11"/>
          <p:cNvSpPr txBox="1"/>
          <p:nvPr/>
        </p:nvSpPr>
        <p:spPr>
          <a:xfrm>
            <a:off x="10841253" y="3361055"/>
            <a:ext cx="5953538" cy="457254"/>
          </a:xfrm>
          <a:prstGeom prst="rect">
            <a:avLst/>
          </a:prstGeom>
        </p:spPr>
        <p:txBody>
          <a:bodyPr lIns="0" tIns="0" rIns="0" bIns="0" rtlCol="0" anchor="t">
            <a:spAutoFit/>
          </a:bodyPr>
          <a:lstStyle/>
          <a:p>
            <a:pPr algn="l">
              <a:lnSpc>
                <a:spcPts val="3749"/>
              </a:lnSpc>
            </a:pPr>
            <a:r>
              <a:rPr lang="es-419" sz="2999" b="1" spc="497" noProof="0">
                <a:solidFill>
                  <a:srgbClr val="003C70"/>
                </a:solidFill>
                <a:latin typeface="Montserrat Bold"/>
                <a:ea typeface="Montserrat Bold"/>
                <a:cs typeface="Montserrat Bold"/>
                <a:sym typeface="Montserrat Bold"/>
              </a:rPr>
              <a:t>EXPERIMENTOS</a:t>
            </a:r>
          </a:p>
        </p:txBody>
      </p:sp>
      <p:sp>
        <p:nvSpPr>
          <p:cNvPr id="12" name="TextBox 12"/>
          <p:cNvSpPr txBox="1"/>
          <p:nvPr/>
        </p:nvSpPr>
        <p:spPr>
          <a:xfrm>
            <a:off x="16283013" y="266700"/>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2D34627C-1756-27EB-AD6E-20080F989DA1}"/>
              </a:ext>
            </a:extLst>
          </p:cNvPr>
          <p:cNvGrpSpPr>
            <a:grpSpLocks noGrp="1" noUngrp="1" noRot="1" noMove="1" noResize="1"/>
          </p:cNvGrpSpPr>
          <p:nvPr/>
        </p:nvGrpSpPr>
        <p:grpSpPr>
          <a:xfrm>
            <a:off x="0" y="4698895"/>
            <a:ext cx="18288000" cy="5588105"/>
            <a:chOff x="0" y="4698895"/>
            <a:chExt cx="18288000" cy="5588105"/>
          </a:xfrm>
        </p:grpSpPr>
        <p:sp>
          <p:nvSpPr>
            <p:cNvPr id="2" name="Freeform 2"/>
            <p:cNvSpPr>
              <a:spLocks noGrp="1" noRot="1" noMove="1" noResize="1" noEditPoints="1" noAdjustHandles="1" noChangeArrowheads="1" noChangeShapeType="1"/>
            </p:cNvSpPr>
            <p:nvPr/>
          </p:nvSpPr>
          <p:spPr>
            <a:xfrm flipH="1">
              <a:off x="0" y="5661504"/>
              <a:ext cx="18288000" cy="4625496"/>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2">
                <a:extLst>
                  <a:ext uri="{96DAC541-7B7A-43D3-8B79-37D633B846F1}">
                    <asvg:svgBlip xmlns:asvg="http://schemas.microsoft.com/office/drawing/2016/SVG/main" r:embed="rId3"/>
                  </a:ext>
                </a:extLst>
              </a:blip>
              <a:stretch>
                <a:fillRect b="-30750"/>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3456724" y="4698895"/>
              <a:ext cx="4828777" cy="5137193"/>
            </a:xfrm>
            <a:custGeom>
              <a:avLst/>
              <a:gdLst/>
              <a:ahLst/>
              <a:cxnLst/>
              <a:rect l="l" t="t" r="r" b="b"/>
              <a:pathLst>
                <a:path w="5850692" h="5137193">
                  <a:moveTo>
                    <a:pt x="0" y="0"/>
                  </a:moveTo>
                  <a:lnTo>
                    <a:pt x="5850692" y="0"/>
                  </a:lnTo>
                  <a:lnTo>
                    <a:pt x="5850692" y="5137193"/>
                  </a:lnTo>
                  <a:lnTo>
                    <a:pt x="0" y="5137193"/>
                  </a:lnTo>
                  <a:lnTo>
                    <a:pt x="0" y="0"/>
                  </a:lnTo>
                  <a:close/>
                </a:path>
              </a:pathLst>
            </a:custGeom>
            <a:blipFill>
              <a:blip r:embed="rId4"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a:off x="0" y="7030192"/>
              <a:ext cx="18288000" cy="3256808"/>
            </a:xfrm>
            <a:custGeom>
              <a:avLst/>
              <a:gdLst/>
              <a:ahLst/>
              <a:cxnLst/>
              <a:rect l="l" t="t" r="r" b="b"/>
              <a:pathLst>
                <a:path w="18288000" h="4836160">
                  <a:moveTo>
                    <a:pt x="0" y="0"/>
                  </a:moveTo>
                  <a:lnTo>
                    <a:pt x="18288000" y="0"/>
                  </a:lnTo>
                  <a:lnTo>
                    <a:pt x="18288000" y="4836160"/>
                  </a:lnTo>
                  <a:lnTo>
                    <a:pt x="0" y="4836160"/>
                  </a:lnTo>
                  <a:lnTo>
                    <a:pt x="0" y="0"/>
                  </a:lnTo>
                  <a:close/>
                </a:path>
              </a:pathLst>
            </a:custGeom>
            <a:blipFill>
              <a:blip r:embed="rId5">
                <a:extLst>
                  <a:ext uri="{96DAC541-7B7A-43D3-8B79-37D633B846F1}">
                    <asvg:svgBlip xmlns:asvg="http://schemas.microsoft.com/office/drawing/2016/SVG/main" r:embed="rId6"/>
                  </a:ext>
                </a:extLst>
              </a:blip>
              <a:stretch>
                <a:fillRect b="-48494"/>
              </a:stretch>
            </a:blipFill>
          </p:spPr>
          <p:txBody>
            <a:bodyPr/>
            <a:lstStyle/>
            <a:p>
              <a:endParaRPr lang="es-419"/>
            </a:p>
          </p:txBody>
        </p:sp>
      </p:grpSp>
      <p:sp>
        <p:nvSpPr>
          <p:cNvPr id="5" name="TextBox 5"/>
          <p:cNvSpPr txBox="1"/>
          <p:nvPr/>
        </p:nvSpPr>
        <p:spPr>
          <a:xfrm>
            <a:off x="2483315" y="9258260"/>
            <a:ext cx="14775985" cy="830042"/>
          </a:xfrm>
          <a:prstGeom prst="rect">
            <a:avLst/>
          </a:prstGeom>
        </p:spPr>
        <p:txBody>
          <a:bodyPr lIns="0" tIns="0" rIns="0" bIns="0" rtlCol="0" anchor="t">
            <a:spAutoFit/>
          </a:bodyPr>
          <a:lstStyle/>
          <a:p>
            <a:pPr marL="0" lvl="0" indent="0" algn="l">
              <a:lnSpc>
                <a:spcPts val="6000"/>
              </a:lnSpc>
            </a:pPr>
            <a:r>
              <a:rPr lang="es-419" sz="6000" b="1" spc="300" noProof="0">
                <a:solidFill>
                  <a:srgbClr val="FFFFFF"/>
                </a:solidFill>
                <a:latin typeface="Bebas Neue Bold"/>
                <a:ea typeface="Bebas Neue Bold"/>
                <a:cs typeface="Bebas Neue Bold"/>
                <a:sym typeface="Bebas Neue Bold"/>
              </a:rPr>
              <a:t>Destacados</a:t>
            </a:r>
          </a:p>
        </p:txBody>
      </p:sp>
      <p:sp>
        <p:nvSpPr>
          <p:cNvPr id="6" name="TextBox 6"/>
          <p:cNvSpPr txBox="1"/>
          <p:nvPr/>
        </p:nvSpPr>
        <p:spPr>
          <a:xfrm>
            <a:off x="337882" y="8888216"/>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05</a:t>
            </a:r>
          </a:p>
        </p:txBody>
      </p:sp>
      <p:sp>
        <p:nvSpPr>
          <p:cNvPr id="7" name="TextBox 7"/>
          <p:cNvSpPr txBox="1"/>
          <p:nvPr/>
        </p:nvSpPr>
        <p:spPr>
          <a:xfrm>
            <a:off x="2023755" y="1769194"/>
            <a:ext cx="5427923" cy="1362629"/>
          </a:xfrm>
          <a:prstGeom prst="rect">
            <a:avLst/>
          </a:prstGeom>
        </p:spPr>
        <p:txBody>
          <a:bodyPr lIns="0" tIns="0" rIns="0" bIns="0" rtlCol="0" anchor="t">
            <a:spAutoFit/>
          </a:bodyPr>
          <a:lstStyle/>
          <a:p>
            <a:pPr algn="l">
              <a:lnSpc>
                <a:spcPts val="3640"/>
              </a:lnSpc>
            </a:pPr>
            <a:r>
              <a:rPr lang="en-US" sz="2600" spc="208">
                <a:solidFill>
                  <a:srgbClr val="023C75"/>
                </a:solidFill>
                <a:latin typeface="Atkinson Hyperlegible"/>
                <a:ea typeface="Atkinson Hyperlegible"/>
                <a:cs typeface="Atkinson Hyperlegible"/>
                <a:sym typeface="Atkinson Hyperlegible"/>
              </a:rPr>
              <a:t>Lorem ipsum dolor sit amet, consectetur adipiscing elit. Vivamus sit amet augue nisl. </a:t>
            </a:r>
          </a:p>
        </p:txBody>
      </p:sp>
      <p:sp>
        <p:nvSpPr>
          <p:cNvPr id="8" name="TextBox 8"/>
          <p:cNvSpPr txBox="1"/>
          <p:nvPr/>
        </p:nvSpPr>
        <p:spPr>
          <a:xfrm>
            <a:off x="8477879" y="1769194"/>
            <a:ext cx="5432472" cy="1362629"/>
          </a:xfrm>
          <a:prstGeom prst="rect">
            <a:avLst/>
          </a:prstGeom>
        </p:spPr>
        <p:txBody>
          <a:bodyPr lIns="0" tIns="0" rIns="0" bIns="0" rtlCol="0" anchor="t">
            <a:spAutoFit/>
          </a:bodyPr>
          <a:lstStyle/>
          <a:p>
            <a:pPr algn="l">
              <a:lnSpc>
                <a:spcPts val="3640"/>
              </a:lnSpc>
            </a:pPr>
            <a:r>
              <a:rPr lang="en-US" sz="2600" spc="208">
                <a:solidFill>
                  <a:srgbClr val="023C75"/>
                </a:solidFill>
                <a:latin typeface="Atkinson Hyperlegible"/>
                <a:ea typeface="Atkinson Hyperlegible"/>
                <a:cs typeface="Atkinson Hyperlegible"/>
                <a:sym typeface="Atkinson Hyperlegible"/>
              </a:rPr>
              <a:t>Lorem ipsum dolor sit amet, consectetur adipiscing elit. Vivamus sit amet augue nisl. </a:t>
            </a:r>
          </a:p>
        </p:txBody>
      </p:sp>
      <p:sp>
        <p:nvSpPr>
          <p:cNvPr id="9" name="TextBox 9"/>
          <p:cNvSpPr txBox="1"/>
          <p:nvPr/>
        </p:nvSpPr>
        <p:spPr>
          <a:xfrm>
            <a:off x="2023755" y="4915766"/>
            <a:ext cx="5427923" cy="1362629"/>
          </a:xfrm>
          <a:prstGeom prst="rect">
            <a:avLst/>
          </a:prstGeom>
        </p:spPr>
        <p:txBody>
          <a:bodyPr lIns="0" tIns="0" rIns="0" bIns="0" rtlCol="0" anchor="t">
            <a:spAutoFit/>
          </a:bodyPr>
          <a:lstStyle/>
          <a:p>
            <a:pPr algn="l">
              <a:lnSpc>
                <a:spcPts val="3640"/>
              </a:lnSpc>
            </a:pPr>
            <a:r>
              <a:rPr lang="en-US" sz="2600" spc="208">
                <a:solidFill>
                  <a:srgbClr val="023C75"/>
                </a:solidFill>
                <a:latin typeface="Atkinson Hyperlegible"/>
                <a:ea typeface="Atkinson Hyperlegible"/>
                <a:cs typeface="Atkinson Hyperlegible"/>
                <a:sym typeface="Atkinson Hyperlegible"/>
              </a:rPr>
              <a:t>Lorem ipsum dolor sit amet, consectetur adipiscing elit. Vivamus sit amet augue nisl. </a:t>
            </a:r>
          </a:p>
        </p:txBody>
      </p:sp>
      <p:sp>
        <p:nvSpPr>
          <p:cNvPr id="10" name="TextBox 10"/>
          <p:cNvSpPr txBox="1"/>
          <p:nvPr/>
        </p:nvSpPr>
        <p:spPr>
          <a:xfrm>
            <a:off x="8477879" y="4915766"/>
            <a:ext cx="5432472" cy="1362629"/>
          </a:xfrm>
          <a:prstGeom prst="rect">
            <a:avLst/>
          </a:prstGeom>
        </p:spPr>
        <p:txBody>
          <a:bodyPr lIns="0" tIns="0" rIns="0" bIns="0" rtlCol="0" anchor="t">
            <a:spAutoFit/>
          </a:bodyPr>
          <a:lstStyle/>
          <a:p>
            <a:pPr algn="l">
              <a:lnSpc>
                <a:spcPts val="3640"/>
              </a:lnSpc>
            </a:pPr>
            <a:r>
              <a:rPr lang="en-US" sz="2600" spc="208">
                <a:solidFill>
                  <a:srgbClr val="023C75"/>
                </a:solidFill>
                <a:latin typeface="Atkinson Hyperlegible"/>
                <a:ea typeface="Atkinson Hyperlegible"/>
                <a:cs typeface="Atkinson Hyperlegible"/>
                <a:sym typeface="Atkinson Hyperlegible"/>
              </a:rPr>
              <a:t>Lorem ipsum dolor sit amet, consectetur adipiscing elit. Vivamus sit amet augue nisl. </a:t>
            </a:r>
          </a:p>
        </p:txBody>
      </p:sp>
      <p:sp>
        <p:nvSpPr>
          <p:cNvPr id="11" name="TextBox 11"/>
          <p:cNvSpPr txBox="1"/>
          <p:nvPr/>
        </p:nvSpPr>
        <p:spPr>
          <a:xfrm>
            <a:off x="2023755" y="1019175"/>
            <a:ext cx="5953538" cy="457254"/>
          </a:xfrm>
          <a:prstGeom prst="rect">
            <a:avLst/>
          </a:prstGeom>
        </p:spPr>
        <p:txBody>
          <a:bodyPr lIns="0" tIns="0" rIns="0" bIns="0" rtlCol="0" anchor="t">
            <a:spAutoFit/>
          </a:bodyPr>
          <a:lstStyle/>
          <a:p>
            <a:pPr algn="l">
              <a:lnSpc>
                <a:spcPts val="3749"/>
              </a:lnSpc>
            </a:pPr>
            <a:r>
              <a:rPr lang="es-419" sz="2999" b="1" spc="497" noProof="0" dirty="0">
                <a:latin typeface="Montserrat Bold"/>
                <a:ea typeface="Montserrat Bold"/>
                <a:cs typeface="Montserrat Bold"/>
                <a:sym typeface="Montserrat Bold"/>
              </a:rPr>
              <a:t>TOPOGRAFÍA</a:t>
            </a:r>
          </a:p>
        </p:txBody>
      </p:sp>
      <p:sp>
        <p:nvSpPr>
          <p:cNvPr id="12" name="TextBox 12"/>
          <p:cNvSpPr txBox="1"/>
          <p:nvPr/>
        </p:nvSpPr>
        <p:spPr>
          <a:xfrm>
            <a:off x="8477879" y="1019175"/>
            <a:ext cx="5953538" cy="457254"/>
          </a:xfrm>
          <a:prstGeom prst="rect">
            <a:avLst/>
          </a:prstGeom>
        </p:spPr>
        <p:txBody>
          <a:bodyPr lIns="0" tIns="0" rIns="0" bIns="0" rtlCol="0" anchor="t">
            <a:spAutoFit/>
          </a:bodyPr>
          <a:lstStyle/>
          <a:p>
            <a:pPr algn="l">
              <a:lnSpc>
                <a:spcPts val="3749"/>
              </a:lnSpc>
            </a:pPr>
            <a:r>
              <a:rPr lang="es-419" sz="2999" b="1" spc="497" noProof="0" dirty="0">
                <a:latin typeface="Montserrat Bold"/>
                <a:ea typeface="Montserrat Bold"/>
                <a:cs typeface="Montserrat Bold"/>
                <a:sym typeface="Montserrat Bold"/>
              </a:rPr>
              <a:t>SOBREVUELO</a:t>
            </a:r>
          </a:p>
        </p:txBody>
      </p:sp>
      <p:sp>
        <p:nvSpPr>
          <p:cNvPr id="13" name="TextBox 13"/>
          <p:cNvSpPr txBox="1"/>
          <p:nvPr/>
        </p:nvSpPr>
        <p:spPr>
          <a:xfrm>
            <a:off x="2023755" y="4323041"/>
            <a:ext cx="5953538" cy="457254"/>
          </a:xfrm>
          <a:prstGeom prst="rect">
            <a:avLst/>
          </a:prstGeom>
        </p:spPr>
        <p:txBody>
          <a:bodyPr lIns="0" tIns="0" rIns="0" bIns="0" rtlCol="0" anchor="t">
            <a:spAutoFit/>
          </a:bodyPr>
          <a:lstStyle/>
          <a:p>
            <a:pPr algn="l">
              <a:lnSpc>
                <a:spcPts val="3749"/>
              </a:lnSpc>
            </a:pPr>
            <a:r>
              <a:rPr lang="es-419" sz="2999" b="1" spc="497" noProof="0" dirty="0">
                <a:latin typeface="Montserrat Bold"/>
                <a:ea typeface="Montserrat Bold"/>
                <a:cs typeface="Montserrat Bold"/>
                <a:sym typeface="Montserrat Bold"/>
              </a:rPr>
              <a:t>BATIMETRÍA</a:t>
            </a:r>
          </a:p>
        </p:txBody>
      </p:sp>
      <p:sp>
        <p:nvSpPr>
          <p:cNvPr id="14" name="TextBox 14"/>
          <p:cNvSpPr txBox="1"/>
          <p:nvPr/>
        </p:nvSpPr>
        <p:spPr>
          <a:xfrm>
            <a:off x="8477879" y="4323041"/>
            <a:ext cx="5953538" cy="457254"/>
          </a:xfrm>
          <a:prstGeom prst="rect">
            <a:avLst/>
          </a:prstGeom>
        </p:spPr>
        <p:txBody>
          <a:bodyPr lIns="0" tIns="0" rIns="0" bIns="0" rtlCol="0" anchor="t">
            <a:spAutoFit/>
          </a:bodyPr>
          <a:lstStyle/>
          <a:p>
            <a:pPr algn="l">
              <a:lnSpc>
                <a:spcPts val="3749"/>
              </a:lnSpc>
            </a:pPr>
            <a:r>
              <a:rPr lang="es-419" sz="2999" b="1" spc="497" noProof="0" dirty="0">
                <a:latin typeface="Montserrat Bold"/>
                <a:ea typeface="Montserrat Bold"/>
                <a:cs typeface="Montserrat Bold"/>
                <a:sym typeface="Montserrat Bold"/>
              </a:rPr>
              <a:t>GEOREFERENCIACIÓN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upo 29">
            <a:extLst>
              <a:ext uri="{FF2B5EF4-FFF2-40B4-BE49-F238E27FC236}">
                <a16:creationId xmlns:a16="http://schemas.microsoft.com/office/drawing/2014/main" id="{DDBC99C4-04EC-25C7-CA48-F1015D5E2081}"/>
              </a:ext>
            </a:extLst>
          </p:cNvPr>
          <p:cNvGrpSpPr>
            <a:grpSpLocks noGrp="1" noUngrp="1" noRot="1" noMove="1" noResize="1"/>
          </p:cNvGrpSpPr>
          <p:nvPr/>
        </p:nvGrpSpPr>
        <p:grpSpPr>
          <a:xfrm>
            <a:off x="0" y="4698895"/>
            <a:ext cx="18288000" cy="5622034"/>
            <a:chOff x="0" y="4698895"/>
            <a:chExt cx="18288000" cy="5622034"/>
          </a:xfrm>
        </p:grpSpPr>
        <p:sp>
          <p:nvSpPr>
            <p:cNvPr id="2" name="Freeform 2"/>
            <p:cNvSpPr>
              <a:spLocks noGrp="1" noRot="1" noMove="1" noResize="1" noEditPoints="1" noAdjustHandles="1" noChangeArrowheads="1" noChangeShapeType="1"/>
            </p:cNvSpPr>
            <p:nvPr/>
          </p:nvSpPr>
          <p:spPr>
            <a:xfrm flipH="1">
              <a:off x="0" y="5661504"/>
              <a:ext cx="18288000" cy="4659425"/>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2">
                <a:extLst>
                  <a:ext uri="{96DAC541-7B7A-43D3-8B79-37D633B846F1}">
                    <asvg:svgBlip xmlns:asvg="http://schemas.microsoft.com/office/drawing/2016/SVG/main" r:embed="rId3"/>
                  </a:ext>
                </a:extLst>
              </a:blip>
              <a:stretch>
                <a:fillRect t="1" b="-29798"/>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3456724" y="4698895"/>
              <a:ext cx="4831276" cy="5137193"/>
            </a:xfrm>
            <a:custGeom>
              <a:avLst/>
              <a:gdLst/>
              <a:ahLst/>
              <a:cxnLst/>
              <a:rect l="l" t="t" r="r" b="b"/>
              <a:pathLst>
                <a:path w="5850692" h="5137193">
                  <a:moveTo>
                    <a:pt x="0" y="0"/>
                  </a:moveTo>
                  <a:lnTo>
                    <a:pt x="5850692" y="0"/>
                  </a:lnTo>
                  <a:lnTo>
                    <a:pt x="5850692" y="5137193"/>
                  </a:lnTo>
                  <a:lnTo>
                    <a:pt x="0" y="5137193"/>
                  </a:lnTo>
                  <a:lnTo>
                    <a:pt x="0" y="0"/>
                  </a:lnTo>
                  <a:close/>
                </a:path>
              </a:pathLst>
            </a:custGeom>
            <a:blipFill>
              <a:blip r:embed="rId4" cstate="print">
                <a:alphaModFix amt="4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a:off x="0" y="7030192"/>
              <a:ext cx="18288000" cy="3290737"/>
            </a:xfrm>
            <a:custGeom>
              <a:avLst/>
              <a:gdLst/>
              <a:ahLst/>
              <a:cxnLst/>
              <a:rect l="l" t="t" r="r" b="b"/>
              <a:pathLst>
                <a:path w="18288000" h="4836160">
                  <a:moveTo>
                    <a:pt x="0" y="0"/>
                  </a:moveTo>
                  <a:lnTo>
                    <a:pt x="18288000" y="0"/>
                  </a:lnTo>
                  <a:lnTo>
                    <a:pt x="18288000" y="4836160"/>
                  </a:lnTo>
                  <a:lnTo>
                    <a:pt x="0" y="4836160"/>
                  </a:lnTo>
                  <a:lnTo>
                    <a:pt x="0" y="0"/>
                  </a:lnTo>
                  <a:close/>
                </a:path>
              </a:pathLst>
            </a:custGeom>
            <a:blipFill>
              <a:blip r:embed="rId5">
                <a:extLst>
                  <a:ext uri="{96DAC541-7B7A-43D3-8B79-37D633B846F1}">
                    <asvg:svgBlip xmlns:asvg="http://schemas.microsoft.com/office/drawing/2016/SVG/main" r:embed="rId6"/>
                  </a:ext>
                </a:extLst>
              </a:blip>
              <a:stretch>
                <a:fillRect t="-1" b="-46963"/>
              </a:stretch>
            </a:blipFill>
          </p:spPr>
          <p:txBody>
            <a:bodyPr/>
            <a:lstStyle/>
            <a:p>
              <a:endParaRPr lang="es-419"/>
            </a:p>
          </p:txBody>
        </p:sp>
      </p:grpSp>
      <p:sp>
        <p:nvSpPr>
          <p:cNvPr id="5" name="TextBox 5"/>
          <p:cNvSpPr txBox="1"/>
          <p:nvPr/>
        </p:nvSpPr>
        <p:spPr>
          <a:xfrm>
            <a:off x="337882" y="8897741"/>
            <a:ext cx="1685873" cy="1282038"/>
          </a:xfrm>
          <a:prstGeom prst="rect">
            <a:avLst/>
          </a:prstGeom>
        </p:spPr>
        <p:txBody>
          <a:bodyPr lIns="0" tIns="0" rIns="0" bIns="0" rtlCol="0" anchor="t">
            <a:spAutoFit/>
          </a:bodyPr>
          <a:lstStyle/>
          <a:p>
            <a:pPr marL="0" lvl="0" indent="0" algn="ctr">
              <a:lnSpc>
                <a:spcPts val="9600"/>
              </a:lnSpc>
            </a:pPr>
            <a:r>
              <a:rPr lang="en-US" sz="9600" b="1">
                <a:solidFill>
                  <a:srgbClr val="FFFAF6"/>
                </a:solidFill>
                <a:latin typeface="Montserrat Bold"/>
                <a:ea typeface="Montserrat Bold"/>
                <a:cs typeface="Montserrat Bold"/>
                <a:sym typeface="Montserrat Bold"/>
              </a:rPr>
              <a:t>05</a:t>
            </a:r>
          </a:p>
        </p:txBody>
      </p:sp>
      <p:sp>
        <p:nvSpPr>
          <p:cNvPr id="6" name="TextBox 6"/>
          <p:cNvSpPr txBox="1"/>
          <p:nvPr/>
        </p:nvSpPr>
        <p:spPr>
          <a:xfrm>
            <a:off x="2770056" y="2891327"/>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sp>
        <p:nvSpPr>
          <p:cNvPr id="7" name="TextBox 7"/>
          <p:cNvSpPr txBox="1"/>
          <p:nvPr/>
        </p:nvSpPr>
        <p:spPr>
          <a:xfrm>
            <a:off x="2770056" y="1119768"/>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sp>
        <p:nvSpPr>
          <p:cNvPr id="8" name="TextBox 8"/>
          <p:cNvSpPr txBox="1"/>
          <p:nvPr/>
        </p:nvSpPr>
        <p:spPr>
          <a:xfrm>
            <a:off x="2770056" y="4659746"/>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sp>
        <p:nvSpPr>
          <p:cNvPr id="9" name="TextBox 9"/>
          <p:cNvSpPr txBox="1"/>
          <p:nvPr/>
        </p:nvSpPr>
        <p:spPr>
          <a:xfrm>
            <a:off x="10739873" y="1119768"/>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sp>
        <p:nvSpPr>
          <p:cNvPr id="10" name="TextBox 10"/>
          <p:cNvSpPr txBox="1"/>
          <p:nvPr/>
        </p:nvSpPr>
        <p:spPr>
          <a:xfrm>
            <a:off x="10739873" y="2891327"/>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sp>
        <p:nvSpPr>
          <p:cNvPr id="11" name="TextBox 11"/>
          <p:cNvSpPr txBox="1"/>
          <p:nvPr/>
        </p:nvSpPr>
        <p:spPr>
          <a:xfrm>
            <a:off x="10739873" y="4659746"/>
            <a:ext cx="5155583" cy="976684"/>
          </a:xfrm>
          <a:prstGeom prst="rect">
            <a:avLst/>
          </a:prstGeom>
        </p:spPr>
        <p:txBody>
          <a:bodyPr lIns="0" tIns="0" rIns="0" bIns="0" rtlCol="0" anchor="t">
            <a:spAutoFit/>
          </a:bodyPr>
          <a:lstStyle/>
          <a:p>
            <a:pPr marL="0" lvl="0" indent="0" algn="l">
              <a:lnSpc>
                <a:spcPts val="3919"/>
              </a:lnSpc>
              <a:spcBef>
                <a:spcPct val="0"/>
              </a:spcBef>
            </a:pPr>
            <a:r>
              <a:rPr lang="en-US" sz="2799">
                <a:solidFill>
                  <a:srgbClr val="472700"/>
                </a:solidFill>
                <a:latin typeface="Atkinson Hyperlegible"/>
                <a:ea typeface="Atkinson Hyperlegible"/>
                <a:cs typeface="Atkinson Hyperlegible"/>
                <a:sym typeface="Atkinson Hyperlegible"/>
              </a:rPr>
              <a:t>Lo que se deba destacar de forma puntual y clara</a:t>
            </a:r>
          </a:p>
        </p:txBody>
      </p:sp>
      <p:grpSp>
        <p:nvGrpSpPr>
          <p:cNvPr id="12" name="Group 12"/>
          <p:cNvGrpSpPr/>
          <p:nvPr/>
        </p:nvGrpSpPr>
        <p:grpSpPr>
          <a:xfrm>
            <a:off x="1028700" y="1028700"/>
            <a:ext cx="1541694" cy="1449479"/>
            <a:chOff x="0" y="0"/>
            <a:chExt cx="2055592" cy="1932639"/>
          </a:xfrm>
        </p:grpSpPr>
        <p:sp>
          <p:nvSpPr>
            <p:cNvPr id="13" name="Freeform 13"/>
            <p:cNvSpPr/>
            <p:nvPr/>
          </p:nvSpPr>
          <p:spPr>
            <a:xfrm>
              <a:off x="0" y="0"/>
              <a:ext cx="1859115" cy="1932639"/>
            </a:xfrm>
            <a:custGeom>
              <a:avLst/>
              <a:gdLst/>
              <a:ahLst/>
              <a:cxnLst/>
              <a:rect l="l" t="t" r="r" b="b"/>
              <a:pathLst>
                <a:path w="1859115" h="1932639">
                  <a:moveTo>
                    <a:pt x="0" y="0"/>
                  </a:moveTo>
                  <a:lnTo>
                    <a:pt x="1859115" y="0"/>
                  </a:lnTo>
                  <a:lnTo>
                    <a:pt x="1859115" y="1932639"/>
                  </a:lnTo>
                  <a:lnTo>
                    <a:pt x="0" y="19326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419"/>
            </a:p>
          </p:txBody>
        </p:sp>
        <p:sp>
          <p:nvSpPr>
            <p:cNvPr id="14" name="TextBox 14"/>
            <p:cNvSpPr txBox="1"/>
            <p:nvPr/>
          </p:nvSpPr>
          <p:spPr>
            <a:xfrm>
              <a:off x="196476" y="441559"/>
              <a:ext cx="1859115" cy="524761"/>
            </a:xfrm>
            <a:prstGeom prst="rect">
              <a:avLst/>
            </a:prstGeom>
          </p:spPr>
          <p:txBody>
            <a:bodyPr lIns="0" tIns="0" rIns="0" bIns="0" rtlCol="0" anchor="t">
              <a:spAutoFit/>
            </a:bodyPr>
            <a:lstStyle/>
            <a:p>
              <a:pPr algn="ctr">
                <a:lnSpc>
                  <a:spcPts val="3315"/>
                </a:lnSpc>
              </a:pPr>
              <a:r>
                <a:rPr lang="en-US" sz="2368" b="1">
                  <a:solidFill>
                    <a:srgbClr val="FFFAF6"/>
                  </a:solidFill>
                  <a:latin typeface="Canva Sans Bold"/>
                  <a:ea typeface="Canva Sans Bold"/>
                  <a:cs typeface="Canva Sans Bold"/>
                  <a:sym typeface="Canva Sans Bold"/>
                </a:rPr>
                <a:t>1</a:t>
              </a:r>
            </a:p>
          </p:txBody>
        </p:sp>
      </p:grpSp>
      <p:grpSp>
        <p:nvGrpSpPr>
          <p:cNvPr id="15" name="Group 15"/>
          <p:cNvGrpSpPr/>
          <p:nvPr/>
        </p:nvGrpSpPr>
        <p:grpSpPr>
          <a:xfrm>
            <a:off x="1028700" y="2687274"/>
            <a:ext cx="1541694" cy="1441940"/>
            <a:chOff x="0" y="0"/>
            <a:chExt cx="2055592" cy="1922587"/>
          </a:xfrm>
        </p:grpSpPr>
        <p:sp>
          <p:nvSpPr>
            <p:cNvPr id="16" name="Freeform 16"/>
            <p:cNvSpPr/>
            <p:nvPr/>
          </p:nvSpPr>
          <p:spPr>
            <a:xfrm>
              <a:off x="0" y="0"/>
              <a:ext cx="1849506" cy="1922587"/>
            </a:xfrm>
            <a:custGeom>
              <a:avLst/>
              <a:gdLst/>
              <a:ahLst/>
              <a:cxnLst/>
              <a:rect l="l" t="t" r="r" b="b"/>
              <a:pathLst>
                <a:path w="1849506" h="1922587">
                  <a:moveTo>
                    <a:pt x="0" y="0"/>
                  </a:moveTo>
                  <a:lnTo>
                    <a:pt x="1849506" y="0"/>
                  </a:lnTo>
                  <a:lnTo>
                    <a:pt x="1849506" y="1922587"/>
                  </a:lnTo>
                  <a:lnTo>
                    <a:pt x="0" y="19225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419"/>
            </a:p>
          </p:txBody>
        </p:sp>
        <p:sp>
          <p:nvSpPr>
            <p:cNvPr id="17" name="TextBox 17"/>
            <p:cNvSpPr txBox="1"/>
            <p:nvPr/>
          </p:nvSpPr>
          <p:spPr>
            <a:xfrm>
              <a:off x="206085" y="879824"/>
              <a:ext cx="1849506" cy="512770"/>
            </a:xfrm>
            <a:prstGeom prst="rect">
              <a:avLst/>
            </a:prstGeom>
          </p:spPr>
          <p:txBody>
            <a:bodyPr lIns="0" tIns="0" rIns="0" bIns="0" rtlCol="0" anchor="t">
              <a:spAutoFit/>
            </a:bodyPr>
            <a:lstStyle/>
            <a:p>
              <a:pPr algn="ctr">
                <a:lnSpc>
                  <a:spcPts val="3298"/>
                </a:lnSpc>
              </a:pPr>
              <a:r>
                <a:rPr lang="en-US" sz="2356" b="1">
                  <a:solidFill>
                    <a:srgbClr val="FFFAF6"/>
                  </a:solidFill>
                  <a:latin typeface="Canva Sans Bold"/>
                  <a:ea typeface="Canva Sans Bold"/>
                  <a:cs typeface="Canva Sans Bold"/>
                  <a:sym typeface="Canva Sans Bold"/>
                </a:rPr>
                <a:t>2</a:t>
              </a:r>
            </a:p>
          </p:txBody>
        </p:sp>
      </p:grpSp>
      <p:grpSp>
        <p:nvGrpSpPr>
          <p:cNvPr id="18" name="Group 18"/>
          <p:cNvGrpSpPr/>
          <p:nvPr/>
        </p:nvGrpSpPr>
        <p:grpSpPr>
          <a:xfrm>
            <a:off x="1028700" y="4451923"/>
            <a:ext cx="1541694" cy="1449479"/>
            <a:chOff x="0" y="0"/>
            <a:chExt cx="2055592" cy="1932639"/>
          </a:xfrm>
        </p:grpSpPr>
        <p:sp>
          <p:nvSpPr>
            <p:cNvPr id="19" name="Freeform 19"/>
            <p:cNvSpPr/>
            <p:nvPr/>
          </p:nvSpPr>
          <p:spPr>
            <a:xfrm>
              <a:off x="0" y="0"/>
              <a:ext cx="1859115" cy="1932639"/>
            </a:xfrm>
            <a:custGeom>
              <a:avLst/>
              <a:gdLst/>
              <a:ahLst/>
              <a:cxnLst/>
              <a:rect l="l" t="t" r="r" b="b"/>
              <a:pathLst>
                <a:path w="1859115" h="1932639">
                  <a:moveTo>
                    <a:pt x="0" y="0"/>
                  </a:moveTo>
                  <a:lnTo>
                    <a:pt x="1859115" y="0"/>
                  </a:lnTo>
                  <a:lnTo>
                    <a:pt x="1859115" y="1932639"/>
                  </a:lnTo>
                  <a:lnTo>
                    <a:pt x="0" y="193263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419"/>
            </a:p>
          </p:txBody>
        </p:sp>
        <p:sp>
          <p:nvSpPr>
            <p:cNvPr id="20" name="TextBox 20"/>
            <p:cNvSpPr txBox="1"/>
            <p:nvPr/>
          </p:nvSpPr>
          <p:spPr>
            <a:xfrm>
              <a:off x="196476" y="441559"/>
              <a:ext cx="1859115" cy="524761"/>
            </a:xfrm>
            <a:prstGeom prst="rect">
              <a:avLst/>
            </a:prstGeom>
          </p:spPr>
          <p:txBody>
            <a:bodyPr lIns="0" tIns="0" rIns="0" bIns="0" rtlCol="0" anchor="t">
              <a:spAutoFit/>
            </a:bodyPr>
            <a:lstStyle/>
            <a:p>
              <a:pPr algn="ctr">
                <a:lnSpc>
                  <a:spcPts val="3315"/>
                </a:lnSpc>
              </a:pPr>
              <a:r>
                <a:rPr lang="en-US" sz="2368" b="1">
                  <a:solidFill>
                    <a:srgbClr val="FFFAF6"/>
                  </a:solidFill>
                  <a:latin typeface="Canva Sans Bold"/>
                  <a:ea typeface="Canva Sans Bold"/>
                  <a:cs typeface="Canva Sans Bold"/>
                  <a:sym typeface="Canva Sans Bold"/>
                </a:rPr>
                <a:t>3</a:t>
              </a:r>
            </a:p>
          </p:txBody>
        </p:sp>
      </p:grpSp>
      <p:grpSp>
        <p:nvGrpSpPr>
          <p:cNvPr id="21" name="Group 21"/>
          <p:cNvGrpSpPr/>
          <p:nvPr/>
        </p:nvGrpSpPr>
        <p:grpSpPr>
          <a:xfrm>
            <a:off x="8951367" y="2782524"/>
            <a:ext cx="1541694" cy="1449479"/>
            <a:chOff x="0" y="0"/>
            <a:chExt cx="2055592" cy="1932639"/>
          </a:xfrm>
        </p:grpSpPr>
        <p:sp>
          <p:nvSpPr>
            <p:cNvPr id="22" name="Freeform 22"/>
            <p:cNvSpPr/>
            <p:nvPr/>
          </p:nvSpPr>
          <p:spPr>
            <a:xfrm>
              <a:off x="0" y="0"/>
              <a:ext cx="1859115" cy="1932639"/>
            </a:xfrm>
            <a:custGeom>
              <a:avLst/>
              <a:gdLst/>
              <a:ahLst/>
              <a:cxnLst/>
              <a:rect l="l" t="t" r="r" b="b"/>
              <a:pathLst>
                <a:path w="1859115" h="1932639">
                  <a:moveTo>
                    <a:pt x="0" y="0"/>
                  </a:moveTo>
                  <a:lnTo>
                    <a:pt x="1859115" y="0"/>
                  </a:lnTo>
                  <a:lnTo>
                    <a:pt x="1859115" y="1932639"/>
                  </a:lnTo>
                  <a:lnTo>
                    <a:pt x="0" y="193263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419"/>
            </a:p>
          </p:txBody>
        </p:sp>
        <p:sp>
          <p:nvSpPr>
            <p:cNvPr id="23" name="TextBox 23"/>
            <p:cNvSpPr txBox="1"/>
            <p:nvPr/>
          </p:nvSpPr>
          <p:spPr>
            <a:xfrm>
              <a:off x="196476" y="441559"/>
              <a:ext cx="1859115" cy="524761"/>
            </a:xfrm>
            <a:prstGeom prst="rect">
              <a:avLst/>
            </a:prstGeom>
          </p:spPr>
          <p:txBody>
            <a:bodyPr lIns="0" tIns="0" rIns="0" bIns="0" rtlCol="0" anchor="t">
              <a:spAutoFit/>
            </a:bodyPr>
            <a:lstStyle/>
            <a:p>
              <a:pPr algn="ctr">
                <a:lnSpc>
                  <a:spcPts val="3315"/>
                </a:lnSpc>
              </a:pPr>
              <a:r>
                <a:rPr lang="en-US" sz="2368" b="1">
                  <a:solidFill>
                    <a:srgbClr val="FFFAF6"/>
                  </a:solidFill>
                  <a:latin typeface="Canva Sans Bold"/>
                  <a:ea typeface="Canva Sans Bold"/>
                  <a:cs typeface="Canva Sans Bold"/>
                  <a:sym typeface="Canva Sans Bold"/>
                </a:rPr>
                <a:t>15</a:t>
              </a:r>
            </a:p>
          </p:txBody>
        </p:sp>
      </p:grpSp>
      <p:grpSp>
        <p:nvGrpSpPr>
          <p:cNvPr id="24" name="Group 24"/>
          <p:cNvGrpSpPr/>
          <p:nvPr/>
        </p:nvGrpSpPr>
        <p:grpSpPr>
          <a:xfrm>
            <a:off x="8951367" y="1028700"/>
            <a:ext cx="1541694" cy="1441940"/>
            <a:chOff x="0" y="0"/>
            <a:chExt cx="2055592" cy="1922587"/>
          </a:xfrm>
        </p:grpSpPr>
        <p:sp>
          <p:nvSpPr>
            <p:cNvPr id="25" name="Freeform 25"/>
            <p:cNvSpPr/>
            <p:nvPr/>
          </p:nvSpPr>
          <p:spPr>
            <a:xfrm>
              <a:off x="0" y="0"/>
              <a:ext cx="1849506" cy="1922587"/>
            </a:xfrm>
            <a:custGeom>
              <a:avLst/>
              <a:gdLst/>
              <a:ahLst/>
              <a:cxnLst/>
              <a:rect l="l" t="t" r="r" b="b"/>
              <a:pathLst>
                <a:path w="1849506" h="1922587">
                  <a:moveTo>
                    <a:pt x="0" y="0"/>
                  </a:moveTo>
                  <a:lnTo>
                    <a:pt x="1849506" y="0"/>
                  </a:lnTo>
                  <a:lnTo>
                    <a:pt x="1849506" y="1922587"/>
                  </a:lnTo>
                  <a:lnTo>
                    <a:pt x="0" y="192258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419"/>
            </a:p>
          </p:txBody>
        </p:sp>
        <p:sp>
          <p:nvSpPr>
            <p:cNvPr id="26" name="TextBox 26"/>
            <p:cNvSpPr txBox="1"/>
            <p:nvPr/>
          </p:nvSpPr>
          <p:spPr>
            <a:xfrm>
              <a:off x="206085" y="879824"/>
              <a:ext cx="1849506" cy="512769"/>
            </a:xfrm>
            <a:prstGeom prst="rect">
              <a:avLst/>
            </a:prstGeom>
          </p:spPr>
          <p:txBody>
            <a:bodyPr lIns="0" tIns="0" rIns="0" bIns="0" rtlCol="0" anchor="t">
              <a:spAutoFit/>
            </a:bodyPr>
            <a:lstStyle/>
            <a:p>
              <a:pPr algn="ctr">
                <a:lnSpc>
                  <a:spcPts val="3298"/>
                </a:lnSpc>
              </a:pPr>
              <a:r>
                <a:rPr lang="en-US" sz="2356" b="1">
                  <a:solidFill>
                    <a:srgbClr val="FFFAF6"/>
                  </a:solidFill>
                  <a:latin typeface="Canva Sans Bold"/>
                  <a:ea typeface="Canva Sans Bold"/>
                  <a:cs typeface="Canva Sans Bold"/>
                  <a:sym typeface="Canva Sans Bold"/>
                </a:rPr>
                <a:t>4</a:t>
              </a:r>
            </a:p>
          </p:txBody>
        </p:sp>
      </p:grpSp>
      <p:grpSp>
        <p:nvGrpSpPr>
          <p:cNvPr id="27" name="Group 27"/>
          <p:cNvGrpSpPr/>
          <p:nvPr/>
        </p:nvGrpSpPr>
        <p:grpSpPr>
          <a:xfrm>
            <a:off x="8951367" y="4546328"/>
            <a:ext cx="1541694" cy="1441940"/>
            <a:chOff x="0" y="0"/>
            <a:chExt cx="2055592" cy="1922587"/>
          </a:xfrm>
        </p:grpSpPr>
        <p:sp>
          <p:nvSpPr>
            <p:cNvPr id="28" name="Freeform 28"/>
            <p:cNvSpPr/>
            <p:nvPr/>
          </p:nvSpPr>
          <p:spPr>
            <a:xfrm>
              <a:off x="0" y="0"/>
              <a:ext cx="1849506" cy="1922587"/>
            </a:xfrm>
            <a:custGeom>
              <a:avLst/>
              <a:gdLst/>
              <a:ahLst/>
              <a:cxnLst/>
              <a:rect l="l" t="t" r="r" b="b"/>
              <a:pathLst>
                <a:path w="1849506" h="1922587">
                  <a:moveTo>
                    <a:pt x="0" y="0"/>
                  </a:moveTo>
                  <a:lnTo>
                    <a:pt x="1849506" y="0"/>
                  </a:lnTo>
                  <a:lnTo>
                    <a:pt x="1849506" y="1922587"/>
                  </a:lnTo>
                  <a:lnTo>
                    <a:pt x="0" y="19225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419"/>
            </a:p>
          </p:txBody>
        </p:sp>
        <p:sp>
          <p:nvSpPr>
            <p:cNvPr id="29" name="TextBox 29"/>
            <p:cNvSpPr txBox="1"/>
            <p:nvPr/>
          </p:nvSpPr>
          <p:spPr>
            <a:xfrm>
              <a:off x="206085" y="879824"/>
              <a:ext cx="1849506" cy="512769"/>
            </a:xfrm>
            <a:prstGeom prst="rect">
              <a:avLst/>
            </a:prstGeom>
          </p:spPr>
          <p:txBody>
            <a:bodyPr lIns="0" tIns="0" rIns="0" bIns="0" rtlCol="0" anchor="t">
              <a:spAutoFit/>
            </a:bodyPr>
            <a:lstStyle/>
            <a:p>
              <a:pPr algn="ctr">
                <a:lnSpc>
                  <a:spcPts val="3298"/>
                </a:lnSpc>
              </a:pPr>
              <a:r>
                <a:rPr lang="en-US" sz="2356" b="1">
                  <a:solidFill>
                    <a:srgbClr val="FFFAF6"/>
                  </a:solidFill>
                  <a:latin typeface="Canva Sans Bold"/>
                  <a:ea typeface="Canva Sans Bold"/>
                  <a:cs typeface="Canva Sans Bold"/>
                  <a:sym typeface="Canva Sans Bold"/>
                </a:rPr>
                <a:t>6</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FFCB4C34-DF62-CE2F-572E-7577988A0541}"/>
              </a:ext>
            </a:extLst>
          </p:cNvPr>
          <p:cNvGrpSpPr>
            <a:grpSpLocks noGrp="1" noUngrp="1" noRot="1" noMove="1" noResize="1"/>
          </p:cNvGrpSpPr>
          <p:nvPr/>
        </p:nvGrpSpPr>
        <p:grpSpPr>
          <a:xfrm>
            <a:off x="-46712" y="4394858"/>
            <a:ext cx="18334712" cy="5892142"/>
            <a:chOff x="-46712" y="4394858"/>
            <a:chExt cx="18334712" cy="5892142"/>
          </a:xfrm>
        </p:grpSpPr>
        <p:sp>
          <p:nvSpPr>
            <p:cNvPr id="2" name="Freeform 2"/>
            <p:cNvSpPr>
              <a:spLocks noGrp="1" noRot="1" noMove="1" noResize="1" noEditPoints="1" noAdjustHandles="1" noChangeArrowheads="1" noChangeShapeType="1"/>
            </p:cNvSpPr>
            <p:nvPr/>
          </p:nvSpPr>
          <p:spPr>
            <a:xfrm>
              <a:off x="0" y="5928204"/>
              <a:ext cx="18288000" cy="4358796"/>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2">
                <a:extLst>
                  <a:ext uri="{96DAC541-7B7A-43D3-8B79-37D633B846F1}">
                    <asvg:svgBlip xmlns:asvg="http://schemas.microsoft.com/office/drawing/2016/SVG/main" r:embed="rId3"/>
                  </a:ext>
                </a:extLst>
              </a:blip>
              <a:stretch>
                <a:fillRect b="-38750"/>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46712" y="4394858"/>
              <a:ext cx="3905491" cy="5539506"/>
            </a:xfrm>
            <a:custGeom>
              <a:avLst/>
              <a:gdLst/>
              <a:ahLst/>
              <a:cxnLst/>
              <a:rect l="l" t="t" r="r" b="b"/>
              <a:pathLst>
                <a:path w="4863957" h="5539506">
                  <a:moveTo>
                    <a:pt x="0" y="0"/>
                  </a:moveTo>
                  <a:lnTo>
                    <a:pt x="4863957" y="0"/>
                  </a:lnTo>
                  <a:lnTo>
                    <a:pt x="4863957" y="5539507"/>
                  </a:lnTo>
                  <a:lnTo>
                    <a:pt x="0" y="5539507"/>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H="1">
              <a:off x="0" y="7216653"/>
              <a:ext cx="18288000" cy="3070347"/>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5">
                <a:extLst>
                  <a:ext uri="{96DAC541-7B7A-43D3-8B79-37D633B846F1}">
                    <asvg:svgBlip xmlns:asvg="http://schemas.microsoft.com/office/drawing/2016/SVG/main" r:embed="rId6"/>
                  </a:ext>
                </a:extLst>
              </a:blip>
              <a:stretch>
                <a:fillRect b="-57512"/>
              </a:stretch>
            </a:blipFill>
          </p:spPr>
          <p:txBody>
            <a:bodyPr/>
            <a:lstStyle/>
            <a:p>
              <a:endParaRPr lang="es-419"/>
            </a:p>
          </p:txBody>
        </p:sp>
      </p:grpSp>
      <p:sp>
        <p:nvSpPr>
          <p:cNvPr id="5" name="TextBox 5"/>
          <p:cNvSpPr txBox="1"/>
          <p:nvPr/>
        </p:nvSpPr>
        <p:spPr>
          <a:xfrm>
            <a:off x="16416363" y="8906720"/>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06</a:t>
            </a:r>
          </a:p>
        </p:txBody>
      </p:sp>
      <p:sp>
        <p:nvSpPr>
          <p:cNvPr id="6" name="TextBox 6"/>
          <p:cNvSpPr txBox="1"/>
          <p:nvPr/>
        </p:nvSpPr>
        <p:spPr>
          <a:xfrm>
            <a:off x="1028700" y="9248189"/>
            <a:ext cx="15056444" cy="830042"/>
          </a:xfrm>
          <a:prstGeom prst="rect">
            <a:avLst/>
          </a:prstGeom>
        </p:spPr>
        <p:txBody>
          <a:bodyPr lIns="0" tIns="0" rIns="0" bIns="0" rtlCol="0" anchor="t">
            <a:spAutoFit/>
          </a:bodyPr>
          <a:lstStyle/>
          <a:p>
            <a:pPr marL="0" lvl="0" indent="0" algn="r">
              <a:lnSpc>
                <a:spcPts val="6000"/>
              </a:lnSpc>
            </a:pPr>
            <a:r>
              <a:rPr lang="es-419" sz="6000" b="1" spc="300" noProof="0" dirty="0">
                <a:solidFill>
                  <a:srgbClr val="FFFFFF"/>
                </a:solidFill>
                <a:latin typeface="Bebas Neue Bold"/>
                <a:ea typeface="Bebas Neue Bold"/>
                <a:cs typeface="Bebas Neue Bold"/>
                <a:sym typeface="Bebas Neue Bold"/>
              </a:rPr>
              <a:t>Resultados</a:t>
            </a:r>
          </a:p>
        </p:txBody>
      </p:sp>
      <p:sp>
        <p:nvSpPr>
          <p:cNvPr id="8" name="TextBox 8"/>
          <p:cNvSpPr txBox="1"/>
          <p:nvPr/>
        </p:nvSpPr>
        <p:spPr>
          <a:xfrm>
            <a:off x="9731078" y="2671927"/>
            <a:ext cx="7528222" cy="4105666"/>
          </a:xfrm>
          <a:prstGeom prst="rect">
            <a:avLst/>
          </a:prstGeom>
        </p:spPr>
        <p:txBody>
          <a:bodyPr lIns="0" tIns="0" rIns="0" bIns="0" rtlCol="0" anchor="t">
            <a:spAutoFit/>
          </a:bodyPr>
          <a:lstStyle/>
          <a:p>
            <a:pPr algn="l">
              <a:lnSpc>
                <a:spcPts val="3640"/>
              </a:lnSpc>
            </a:pPr>
            <a:r>
              <a:rPr lang="en-US" sz="2600" spc="208" dirty="0">
                <a:latin typeface="Atkinson Hyperlegible"/>
                <a:ea typeface="Atkinson Hyperlegible"/>
                <a:cs typeface="Atkinson Hyperlegible"/>
                <a:sym typeface="Atkinson Hyperlegible"/>
              </a:rPr>
              <a:t>Lorem ipsum dolor sit </a:t>
            </a:r>
            <a:r>
              <a:rPr lang="en-US" sz="2600" spc="208" dirty="0" err="1">
                <a:latin typeface="Atkinson Hyperlegible"/>
                <a:ea typeface="Atkinson Hyperlegible"/>
                <a:cs typeface="Atkinson Hyperlegible"/>
                <a:sym typeface="Atkinson Hyperlegible"/>
              </a:rPr>
              <a:t>amet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consectetur</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adipiscing</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elit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Vivamus</a:t>
            </a:r>
            <a:r>
              <a:rPr lang="en-US" sz="2600" spc="208" dirty="0">
                <a:latin typeface="Atkinson Hyperlegible"/>
                <a:ea typeface="Atkinson Hyperlegible"/>
                <a:cs typeface="Atkinson Hyperlegible"/>
                <a:sym typeface="Atkinson Hyperlegible"/>
              </a:rPr>
              <a:t> sit </a:t>
            </a:r>
            <a:r>
              <a:rPr lang="en-US" sz="2600" spc="208" dirty="0" err="1">
                <a:latin typeface="Atkinson Hyperlegible"/>
                <a:ea typeface="Atkinson Hyperlegible"/>
                <a:cs typeface="Atkinson Hyperlegible"/>
                <a:sym typeface="Atkinson Hyperlegible"/>
              </a:rPr>
              <a:t>amet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augue</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nisl</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Suspendisse</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elit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nisl</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molestie</a:t>
            </a:r>
            <a:r>
              <a:rPr lang="en-US" sz="2600" spc="208" dirty="0">
                <a:latin typeface="Atkinson Hyperlegible"/>
                <a:ea typeface="Atkinson Hyperlegible"/>
                <a:cs typeface="Atkinson Hyperlegible"/>
                <a:sym typeface="Atkinson Hyperlegible"/>
              </a:rPr>
              <a:t> nec </a:t>
            </a:r>
            <a:r>
              <a:rPr lang="en-US" sz="2600" spc="208" dirty="0" err="1">
                <a:latin typeface="Atkinson Hyperlegible"/>
                <a:ea typeface="Atkinson Hyperlegible"/>
                <a:cs typeface="Atkinson Hyperlegible"/>
                <a:sym typeface="Atkinson Hyperlegible"/>
              </a:rPr>
              <a:t>sapien</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consequat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aliquet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volutpat</a:t>
            </a:r>
            <a:r>
              <a:rPr lang="en-US" sz="2600" spc="208" dirty="0">
                <a:latin typeface="Atkinson Hyperlegible"/>
                <a:ea typeface="Atkinson Hyperlegible"/>
                <a:cs typeface="Atkinson Hyperlegible"/>
                <a:sym typeface="Atkinson Hyperlegible"/>
              </a:rPr>
              <a:t> sem. Maecenas non </a:t>
            </a:r>
            <a:r>
              <a:rPr lang="en-US" sz="2600" spc="208" dirty="0" err="1">
                <a:latin typeface="Atkinson Hyperlegible"/>
                <a:ea typeface="Atkinson Hyperlegible"/>
                <a:cs typeface="Atkinson Hyperlegible"/>
                <a:sym typeface="Atkinson Hyperlegible"/>
              </a:rPr>
              <a:t>massa</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urna</a:t>
            </a:r>
            <a:r>
              <a:rPr lang="en-US" sz="2600" spc="208" dirty="0">
                <a:latin typeface="Atkinson Hyperlegible"/>
                <a:ea typeface="Atkinson Hyperlegible"/>
                <a:cs typeface="Atkinson Hyperlegible"/>
                <a:sym typeface="Atkinson Hyperlegible"/>
              </a:rPr>
              <a:t>. Duis </a:t>
            </a:r>
            <a:r>
              <a:rPr lang="en-US" sz="2600" spc="208" dirty="0" err="1">
                <a:latin typeface="Atkinson Hyperlegible"/>
                <a:ea typeface="Atkinson Hyperlegible"/>
                <a:cs typeface="Atkinson Hyperlegible"/>
                <a:sym typeface="Atkinson Hyperlegible"/>
              </a:rPr>
              <a:t>luctus</a:t>
            </a:r>
            <a:r>
              <a:rPr lang="en-US" sz="2600" spc="208" dirty="0">
                <a:latin typeface="Atkinson Hyperlegible"/>
                <a:ea typeface="Atkinson Hyperlegible"/>
                <a:cs typeface="Atkinson Hyperlegible"/>
                <a:sym typeface="Atkinson Hyperlegible"/>
              </a:rPr>
              <a:t> dui </a:t>
            </a:r>
            <a:r>
              <a:rPr lang="en-US" sz="2600" spc="208" dirty="0" err="1">
                <a:latin typeface="Atkinson Hyperlegible"/>
                <a:ea typeface="Atkinson Hyperlegible"/>
                <a:cs typeface="Atkinson Hyperlegible"/>
                <a:sym typeface="Atkinson Hyperlegible"/>
              </a:rPr>
              <a:t>ut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hendrerit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commodo</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Curabitur</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commodo</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sem</a:t>
            </a:r>
            <a:r>
              <a:rPr lang="en-US" sz="2600" spc="208" dirty="0">
                <a:latin typeface="Atkinson Hyperlegible"/>
                <a:ea typeface="Atkinson Hyperlegible"/>
                <a:cs typeface="Atkinson Hyperlegible"/>
                <a:sym typeface="Atkinson Hyperlegible"/>
              </a:rPr>
              <a:t> ac </a:t>
            </a:r>
            <a:r>
              <a:rPr lang="en-US" sz="2600" spc="208" dirty="0" err="1">
                <a:latin typeface="Atkinson Hyperlegible"/>
                <a:ea typeface="Atkinson Hyperlegible"/>
                <a:cs typeface="Atkinson Hyperlegible"/>
                <a:sym typeface="Atkinson Hyperlegible"/>
              </a:rPr>
              <a:t>elementum</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accumsan</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Curabitur</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vehicula</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leo</a:t>
            </a:r>
            <a:r>
              <a:rPr lang="en-US" sz="2600" spc="208" dirty="0">
                <a:latin typeface="Atkinson Hyperlegible"/>
                <a:ea typeface="Atkinson Hyperlegible"/>
                <a:cs typeface="Atkinson Hyperlegible"/>
                <a:sym typeface="Atkinson Hyperlegible"/>
              </a:rPr>
              <a:t> et </a:t>
            </a:r>
            <a:r>
              <a:rPr lang="en-US" sz="2600" spc="208" dirty="0" err="1">
                <a:latin typeface="Atkinson Hyperlegible"/>
                <a:ea typeface="Atkinson Hyperlegible"/>
                <a:cs typeface="Atkinson Hyperlegible"/>
                <a:sym typeface="Atkinson Hyperlegible"/>
              </a:rPr>
              <a:t>elit</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porttitor</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ullamcorper</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Quisque</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mattis</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varius</a:t>
            </a:r>
            <a:r>
              <a:rPr lang="en-US" sz="2600" spc="208" dirty="0">
                <a:latin typeface="Atkinson Hyperlegible"/>
                <a:ea typeface="Atkinson Hyperlegible"/>
                <a:cs typeface="Atkinson Hyperlegible"/>
                <a:sym typeface="Atkinson Hyperlegible"/>
              </a:rPr>
              <a:t> </a:t>
            </a:r>
            <a:r>
              <a:rPr lang="en-US" sz="2600" spc="208" dirty="0" err="1">
                <a:latin typeface="Atkinson Hyperlegible"/>
                <a:ea typeface="Atkinson Hyperlegible"/>
                <a:cs typeface="Atkinson Hyperlegible"/>
                <a:sym typeface="Atkinson Hyperlegible"/>
              </a:rPr>
              <a:t>nibh</a:t>
            </a:r>
            <a:r>
              <a:rPr lang="en-US" sz="2600" spc="208" dirty="0">
                <a:latin typeface="Atkinson Hyperlegible"/>
                <a:ea typeface="Atkinson Hyperlegible"/>
                <a:cs typeface="Atkinson Hyperlegible"/>
                <a:sym typeface="Atkinson Hyperlegible"/>
              </a:rPr>
              <a:t>.</a:t>
            </a:r>
          </a:p>
        </p:txBody>
      </p:sp>
      <p:sp>
        <p:nvSpPr>
          <p:cNvPr id="9" name="TextBox 9"/>
          <p:cNvSpPr txBox="1"/>
          <p:nvPr/>
        </p:nvSpPr>
        <p:spPr>
          <a:xfrm>
            <a:off x="9731078" y="1946968"/>
            <a:ext cx="5953538" cy="457254"/>
          </a:xfrm>
          <a:prstGeom prst="rect">
            <a:avLst/>
          </a:prstGeom>
        </p:spPr>
        <p:txBody>
          <a:bodyPr lIns="0" tIns="0" rIns="0" bIns="0" rtlCol="0" anchor="t">
            <a:spAutoFit/>
          </a:bodyPr>
          <a:lstStyle/>
          <a:p>
            <a:pPr algn="l">
              <a:lnSpc>
                <a:spcPts val="3749"/>
              </a:lnSpc>
            </a:pPr>
            <a:r>
              <a:rPr lang="es-419" sz="2999" b="1" spc="497" noProof="0" dirty="0">
                <a:solidFill>
                  <a:schemeClr val="accent1"/>
                </a:solidFill>
                <a:latin typeface="Montserrat Bold"/>
                <a:ea typeface="Montserrat Bold"/>
                <a:cs typeface="Montserrat Bold"/>
                <a:sym typeface="Montserrat Bold"/>
              </a:rPr>
              <a:t>EXPERIMENTOS</a:t>
            </a:r>
          </a:p>
        </p:txBody>
      </p:sp>
      <p:pic>
        <p:nvPicPr>
          <p:cNvPr id="11" name="Picture 7">
            <a:extLst>
              <a:ext uri="{FF2B5EF4-FFF2-40B4-BE49-F238E27FC236}">
                <a16:creationId xmlns:a16="http://schemas.microsoft.com/office/drawing/2014/main" id="{B8F7CDFE-AC18-584F-AAE5-505EE5A181BE}"/>
              </a:ext>
            </a:extLst>
          </p:cNvPr>
          <p:cNvPicPr>
            <a:picLocks noChangeAspect="1"/>
          </p:cNvPicPr>
          <p:nvPr/>
        </p:nvPicPr>
        <p:blipFill>
          <a:blip r:embed="rId7"/>
          <a:stretch>
            <a:fillRect/>
          </a:stretch>
        </p:blipFill>
        <p:spPr>
          <a:xfrm>
            <a:off x="842936" y="995501"/>
            <a:ext cx="7336386" cy="83320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464DB5CC-9991-237F-41C4-6D11C41E2095}"/>
              </a:ext>
            </a:extLst>
          </p:cNvPr>
          <p:cNvGrpSpPr/>
          <p:nvPr/>
        </p:nvGrpSpPr>
        <p:grpSpPr>
          <a:xfrm>
            <a:off x="0" y="4394858"/>
            <a:ext cx="18288000" cy="5892142"/>
            <a:chOff x="0" y="4394858"/>
            <a:chExt cx="18288000" cy="5892142"/>
          </a:xfrm>
        </p:grpSpPr>
        <p:sp>
          <p:nvSpPr>
            <p:cNvPr id="2" name="Freeform 2"/>
            <p:cNvSpPr/>
            <p:nvPr/>
          </p:nvSpPr>
          <p:spPr>
            <a:xfrm>
              <a:off x="0" y="5928204"/>
              <a:ext cx="18288000" cy="4358796"/>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2">
                <a:extLst>
                  <a:ext uri="{96DAC541-7B7A-43D3-8B79-37D633B846F1}">
                    <asvg:svgBlip xmlns:asvg="http://schemas.microsoft.com/office/drawing/2016/SVG/main" r:embed="rId3"/>
                  </a:ext>
                </a:extLst>
              </a:blip>
              <a:stretch>
                <a:fillRect b="-38750"/>
              </a:stretch>
            </a:blipFill>
          </p:spPr>
          <p:txBody>
            <a:bodyPr/>
            <a:lstStyle/>
            <a:p>
              <a:endParaRPr lang="es-419"/>
            </a:p>
          </p:txBody>
        </p:sp>
        <p:sp>
          <p:nvSpPr>
            <p:cNvPr id="3" name="Freeform 3"/>
            <p:cNvSpPr/>
            <p:nvPr/>
          </p:nvSpPr>
          <p:spPr>
            <a:xfrm>
              <a:off x="0" y="4394858"/>
              <a:ext cx="3858779" cy="5539506"/>
            </a:xfrm>
            <a:custGeom>
              <a:avLst/>
              <a:gdLst/>
              <a:ahLst/>
              <a:cxnLst/>
              <a:rect l="l" t="t" r="r" b="b"/>
              <a:pathLst>
                <a:path w="4863957" h="5539506">
                  <a:moveTo>
                    <a:pt x="0" y="0"/>
                  </a:moveTo>
                  <a:lnTo>
                    <a:pt x="4863957" y="0"/>
                  </a:lnTo>
                  <a:lnTo>
                    <a:pt x="4863957" y="5539507"/>
                  </a:lnTo>
                  <a:lnTo>
                    <a:pt x="0" y="5539507"/>
                  </a:lnTo>
                  <a:lnTo>
                    <a:pt x="0" y="0"/>
                  </a:lnTo>
                  <a:close/>
                </a:path>
              </a:pathLst>
            </a:custGeom>
            <a:blipFill>
              <a:blip r:embed="rId4" cstate="print">
                <a:alphaModFix amt="39000"/>
                <a:extLst>
                  <a:ext uri="{28A0092B-C50C-407E-A947-70E740481C1C}">
                    <a14:useLocalDpi xmlns:a14="http://schemas.microsoft.com/office/drawing/2010/main" val="0"/>
                  </a:ext>
                </a:extLst>
              </a:blip>
              <a:stretch>
                <a:fillRect r="1"/>
              </a:stretch>
            </a:blipFill>
          </p:spPr>
          <p:txBody>
            <a:bodyPr/>
            <a:lstStyle/>
            <a:p>
              <a:endParaRPr lang="es-419"/>
            </a:p>
          </p:txBody>
        </p:sp>
        <p:sp>
          <p:nvSpPr>
            <p:cNvPr id="4" name="Freeform 4"/>
            <p:cNvSpPr/>
            <p:nvPr/>
          </p:nvSpPr>
          <p:spPr>
            <a:xfrm flipH="1">
              <a:off x="0" y="7216653"/>
              <a:ext cx="18288000" cy="3070347"/>
            </a:xfrm>
            <a:custGeom>
              <a:avLst/>
              <a:gdLst/>
              <a:ahLst/>
              <a:cxnLst/>
              <a:rect l="l" t="t" r="r" b="b"/>
              <a:pathLst>
                <a:path w="18288000" h="4836160">
                  <a:moveTo>
                    <a:pt x="18288000" y="0"/>
                  </a:moveTo>
                  <a:lnTo>
                    <a:pt x="0" y="0"/>
                  </a:lnTo>
                  <a:lnTo>
                    <a:pt x="0" y="4836160"/>
                  </a:lnTo>
                  <a:lnTo>
                    <a:pt x="18288000" y="4836160"/>
                  </a:lnTo>
                  <a:lnTo>
                    <a:pt x="18288000" y="0"/>
                  </a:lnTo>
                  <a:close/>
                </a:path>
              </a:pathLst>
            </a:custGeom>
            <a:blipFill>
              <a:blip r:embed="rId5">
                <a:extLst>
                  <a:ext uri="{96DAC541-7B7A-43D3-8B79-37D633B846F1}">
                    <asvg:svgBlip xmlns:asvg="http://schemas.microsoft.com/office/drawing/2016/SVG/main" r:embed="rId6"/>
                  </a:ext>
                </a:extLst>
              </a:blip>
              <a:stretch>
                <a:fillRect b="-57512"/>
              </a:stretch>
            </a:blipFill>
          </p:spPr>
          <p:txBody>
            <a:bodyPr/>
            <a:lstStyle/>
            <a:p>
              <a:endParaRPr lang="es-419"/>
            </a:p>
          </p:txBody>
        </p:sp>
      </p:grpSp>
      <p:grpSp>
        <p:nvGrpSpPr>
          <p:cNvPr id="5" name="Group 5"/>
          <p:cNvGrpSpPr/>
          <p:nvPr/>
        </p:nvGrpSpPr>
        <p:grpSpPr>
          <a:xfrm>
            <a:off x="10367679" y="445669"/>
            <a:ext cx="7275004" cy="7783356"/>
            <a:chOff x="0" y="0"/>
            <a:chExt cx="1916051" cy="2049937"/>
          </a:xfrm>
        </p:grpSpPr>
        <p:sp>
          <p:nvSpPr>
            <p:cNvPr id="6" name="Freeform 6"/>
            <p:cNvSpPr/>
            <p:nvPr/>
          </p:nvSpPr>
          <p:spPr>
            <a:xfrm>
              <a:off x="0" y="0"/>
              <a:ext cx="1916050" cy="2049937"/>
            </a:xfrm>
            <a:custGeom>
              <a:avLst/>
              <a:gdLst/>
              <a:ahLst/>
              <a:cxnLst/>
              <a:rect l="l" t="t" r="r" b="b"/>
              <a:pathLst>
                <a:path w="1916050" h="2049937">
                  <a:moveTo>
                    <a:pt x="0" y="0"/>
                  </a:moveTo>
                  <a:lnTo>
                    <a:pt x="1916050" y="0"/>
                  </a:lnTo>
                  <a:lnTo>
                    <a:pt x="1916050" y="2049937"/>
                  </a:lnTo>
                  <a:lnTo>
                    <a:pt x="0" y="2049937"/>
                  </a:lnTo>
                  <a:close/>
                </a:path>
              </a:pathLst>
            </a:custGeom>
            <a:solidFill>
              <a:srgbClr val="9F8E7F"/>
            </a:solidFill>
          </p:spPr>
          <p:txBody>
            <a:bodyPr/>
            <a:lstStyle/>
            <a:p>
              <a:endParaRPr lang="es-419"/>
            </a:p>
          </p:txBody>
        </p:sp>
        <p:sp>
          <p:nvSpPr>
            <p:cNvPr id="7" name="TextBox 7"/>
            <p:cNvSpPr txBox="1"/>
            <p:nvPr/>
          </p:nvSpPr>
          <p:spPr>
            <a:xfrm>
              <a:off x="0" y="-95250"/>
              <a:ext cx="1916051" cy="2145187"/>
            </a:xfrm>
            <a:prstGeom prst="rect">
              <a:avLst/>
            </a:prstGeom>
          </p:spPr>
          <p:txBody>
            <a:bodyPr lIns="50800" tIns="50800" rIns="50800" bIns="50800" rtlCol="0" anchor="ctr"/>
            <a:lstStyle/>
            <a:p>
              <a:pPr algn="ctr">
                <a:lnSpc>
                  <a:spcPts val="3520"/>
                </a:lnSpc>
              </a:pPr>
              <a:endParaRPr/>
            </a:p>
          </p:txBody>
        </p:sp>
      </p:grpSp>
      <p:pic>
        <p:nvPicPr>
          <p:cNvPr id="8" name="Picture 8"/>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tretch>
            <a:fillRect/>
          </a:stretch>
        </p:blipFill>
        <p:spPr>
          <a:xfrm>
            <a:off x="433322" y="254574"/>
            <a:ext cx="9289513" cy="7898495"/>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0911" y="337621"/>
            <a:ext cx="7628541" cy="7999452"/>
          </a:xfrm>
          <a:prstGeom prst="rect">
            <a:avLst/>
          </a:prstGeom>
        </p:spPr>
      </p:pic>
      <p:sp>
        <p:nvSpPr>
          <p:cNvPr id="10" name="TextBox 10"/>
          <p:cNvSpPr txBox="1"/>
          <p:nvPr/>
        </p:nvSpPr>
        <p:spPr>
          <a:xfrm>
            <a:off x="16416363" y="8906720"/>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AF6"/>
                </a:solidFill>
                <a:latin typeface="Montserrat Bold"/>
                <a:ea typeface="Montserrat Bold"/>
                <a:cs typeface="Montserrat Bold"/>
                <a:sym typeface="Montserrat Bold"/>
              </a:rPr>
              <a:t>06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F2D4B873-DAEF-A395-1DBB-FA244E5BB28E}"/>
              </a:ext>
            </a:extLst>
          </p:cNvPr>
          <p:cNvGrpSpPr>
            <a:grpSpLocks noGrp="1" noUngrp="1" noRot="1" noMove="1" noResize="1"/>
          </p:cNvGrpSpPr>
          <p:nvPr/>
        </p:nvGrpSpPr>
        <p:grpSpPr>
          <a:xfrm>
            <a:off x="0" y="-142469"/>
            <a:ext cx="18288001" cy="5526693"/>
            <a:chOff x="0" y="-142469"/>
            <a:chExt cx="18288001" cy="5526693"/>
          </a:xfrm>
        </p:grpSpPr>
        <p:sp>
          <p:nvSpPr>
            <p:cNvPr id="2" name="Freeform 2"/>
            <p:cNvSpPr>
              <a:spLocks noGrp="1" noRot="1" noMove="1" noResize="1" noEditPoints="1" noAdjustHandles="1" noChangeArrowheads="1" noChangeShapeType="1"/>
            </p:cNvSpPr>
            <p:nvPr/>
          </p:nvSpPr>
          <p:spPr>
            <a:xfrm flipH="1" flipV="1">
              <a:off x="0" y="-142469"/>
              <a:ext cx="18288000" cy="5257393"/>
            </a:xfrm>
            <a:custGeom>
              <a:avLst/>
              <a:gdLst/>
              <a:ahLst/>
              <a:cxnLst/>
              <a:rect l="l" t="t" r="r" b="b"/>
              <a:pathLst>
                <a:path w="18288000" h="6047810">
                  <a:moveTo>
                    <a:pt x="18288000" y="6047810"/>
                  </a:moveTo>
                  <a:lnTo>
                    <a:pt x="0" y="6047810"/>
                  </a:lnTo>
                  <a:lnTo>
                    <a:pt x="0" y="0"/>
                  </a:lnTo>
                  <a:lnTo>
                    <a:pt x="18288000" y="0"/>
                  </a:lnTo>
                  <a:lnTo>
                    <a:pt x="18288000" y="6047810"/>
                  </a:lnTo>
                  <a:close/>
                </a:path>
              </a:pathLst>
            </a:custGeom>
            <a:blipFill>
              <a:blip r:embed="rId2">
                <a:extLst>
                  <a:ext uri="{96DAC541-7B7A-43D3-8B79-37D633B846F1}">
                    <asvg:svgBlip xmlns:asvg="http://schemas.microsoft.com/office/drawing/2016/SVG/main" r:embed="rId3"/>
                  </a:ext>
                </a:extLst>
              </a:blip>
              <a:stretch>
                <a:fillRect b="-15034"/>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14052013" y="-142468"/>
              <a:ext cx="4235988" cy="5526692"/>
            </a:xfrm>
            <a:custGeom>
              <a:avLst/>
              <a:gdLst/>
              <a:ahLst/>
              <a:cxnLst/>
              <a:rect l="l" t="t" r="r" b="b"/>
              <a:pathLst>
                <a:path w="4766515" h="5526692">
                  <a:moveTo>
                    <a:pt x="0" y="0"/>
                  </a:moveTo>
                  <a:lnTo>
                    <a:pt x="4766515" y="0"/>
                  </a:lnTo>
                  <a:lnTo>
                    <a:pt x="4766515" y="5526692"/>
                  </a:lnTo>
                  <a:lnTo>
                    <a:pt x="0" y="5526692"/>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V="1">
              <a:off x="0" y="-142468"/>
              <a:ext cx="18288000" cy="3513048"/>
            </a:xfrm>
            <a:custGeom>
              <a:avLst/>
              <a:gdLst/>
              <a:ahLst/>
              <a:cxnLst/>
              <a:rect l="l" t="t" r="r" b="b"/>
              <a:pathLst>
                <a:path w="18288000" h="4836160">
                  <a:moveTo>
                    <a:pt x="0" y="4836160"/>
                  </a:moveTo>
                  <a:lnTo>
                    <a:pt x="18288000" y="4836160"/>
                  </a:lnTo>
                  <a:lnTo>
                    <a:pt x="18288000" y="0"/>
                  </a:lnTo>
                  <a:lnTo>
                    <a:pt x="0" y="0"/>
                  </a:lnTo>
                  <a:lnTo>
                    <a:pt x="0" y="4836160"/>
                  </a:lnTo>
                  <a:close/>
                </a:path>
              </a:pathLst>
            </a:custGeom>
            <a:blipFill>
              <a:blip r:embed="rId5">
                <a:extLst>
                  <a:ext uri="{96DAC541-7B7A-43D3-8B79-37D633B846F1}">
                    <asvg:svgBlip xmlns:asvg="http://schemas.microsoft.com/office/drawing/2016/SVG/main" r:embed="rId6"/>
                  </a:ext>
                </a:extLst>
              </a:blip>
              <a:stretch>
                <a:fillRect b="-37662"/>
              </a:stretch>
            </a:blipFill>
          </p:spPr>
          <p:txBody>
            <a:bodyPr/>
            <a:lstStyle/>
            <a:p>
              <a:endParaRPr lang="es-419"/>
            </a:p>
          </p:txBody>
        </p:sp>
      </p:grpSp>
      <p:sp>
        <p:nvSpPr>
          <p:cNvPr id="5" name="TextBox 5"/>
          <p:cNvSpPr txBox="1"/>
          <p:nvPr/>
        </p:nvSpPr>
        <p:spPr>
          <a:xfrm>
            <a:off x="2312181" y="459119"/>
            <a:ext cx="14947119" cy="830042"/>
          </a:xfrm>
          <a:prstGeom prst="rect">
            <a:avLst/>
          </a:prstGeom>
        </p:spPr>
        <p:txBody>
          <a:bodyPr lIns="0" tIns="0" rIns="0" bIns="0" rtlCol="0" anchor="t">
            <a:spAutoFit/>
          </a:bodyPr>
          <a:lstStyle/>
          <a:p>
            <a:pPr marL="0" lvl="0" indent="0" algn="l">
              <a:lnSpc>
                <a:spcPts val="6000"/>
              </a:lnSpc>
            </a:pPr>
            <a:r>
              <a:rPr lang="es-419" sz="6000" b="1" spc="300" noProof="0" dirty="0">
                <a:solidFill>
                  <a:srgbClr val="FFFFFF"/>
                </a:solidFill>
                <a:latin typeface="Bebas Neue Bold"/>
                <a:ea typeface="Bebas Neue Bold"/>
                <a:cs typeface="Bebas Neue Bold"/>
                <a:sym typeface="Bebas Neue Bold"/>
              </a:rPr>
              <a:t>Conclusiones</a:t>
            </a:r>
          </a:p>
        </p:txBody>
      </p:sp>
      <p:sp>
        <p:nvSpPr>
          <p:cNvPr id="6" name="TextBox 6"/>
          <p:cNvSpPr txBox="1"/>
          <p:nvPr/>
        </p:nvSpPr>
        <p:spPr>
          <a:xfrm>
            <a:off x="185763" y="352457"/>
            <a:ext cx="1685873" cy="1200086"/>
          </a:xfrm>
          <a:prstGeom prst="rect">
            <a:avLst/>
          </a:prstGeom>
        </p:spPr>
        <p:txBody>
          <a:bodyPr lIns="0" tIns="0" rIns="0" bIns="0" rtlCol="0" anchor="t">
            <a:spAutoFit/>
          </a:bodyPr>
          <a:lstStyle/>
          <a:p>
            <a:pPr marL="0" lvl="0" indent="0" algn="ctr">
              <a:lnSpc>
                <a:spcPts val="9000"/>
              </a:lnSpc>
            </a:pPr>
            <a:r>
              <a:rPr lang="en-US" sz="9000" b="1">
                <a:solidFill>
                  <a:srgbClr val="FFFFFF"/>
                </a:solidFill>
                <a:latin typeface="Montserrat Bold"/>
                <a:ea typeface="Montserrat Bold"/>
                <a:cs typeface="Montserrat Bold"/>
                <a:sym typeface="Montserrat Bold"/>
              </a:rPr>
              <a:t>07</a:t>
            </a:r>
          </a:p>
        </p:txBody>
      </p:sp>
      <p:sp>
        <p:nvSpPr>
          <p:cNvPr id="7" name="TextBox 7"/>
          <p:cNvSpPr txBox="1"/>
          <p:nvPr/>
        </p:nvSpPr>
        <p:spPr>
          <a:xfrm>
            <a:off x="1028700" y="5391919"/>
            <a:ext cx="6240933" cy="905456"/>
          </a:xfrm>
          <a:prstGeom prst="rect">
            <a:avLst/>
          </a:prstGeom>
        </p:spPr>
        <p:txBody>
          <a:bodyPr lIns="0" tIns="0" rIns="0" bIns="0" rtlCol="0" anchor="t">
            <a:spAutoFit/>
          </a:bodyPr>
          <a:lstStyle/>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Sobre aspectos metodológicos</a:t>
            </a:r>
          </a:p>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Sobre protocolos y mediciones</a:t>
            </a:r>
          </a:p>
        </p:txBody>
      </p:sp>
      <p:sp>
        <p:nvSpPr>
          <p:cNvPr id="8" name="TextBox 8"/>
          <p:cNvSpPr txBox="1"/>
          <p:nvPr/>
        </p:nvSpPr>
        <p:spPr>
          <a:xfrm>
            <a:off x="9144000" y="5391919"/>
            <a:ext cx="7305764" cy="905456"/>
          </a:xfrm>
          <a:prstGeom prst="rect">
            <a:avLst/>
          </a:prstGeom>
        </p:spPr>
        <p:txBody>
          <a:bodyPr lIns="0" tIns="0" rIns="0" bIns="0" rtlCol="0" anchor="t">
            <a:spAutoFit/>
          </a:bodyPr>
          <a:lstStyle/>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Detalles clave sobre los resultados</a:t>
            </a:r>
          </a:p>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Detalles clave sobre los resultados</a:t>
            </a:r>
          </a:p>
        </p:txBody>
      </p:sp>
      <p:sp>
        <p:nvSpPr>
          <p:cNvPr id="9" name="TextBox 9"/>
          <p:cNvSpPr txBox="1"/>
          <p:nvPr/>
        </p:nvSpPr>
        <p:spPr>
          <a:xfrm>
            <a:off x="1028700" y="4726172"/>
            <a:ext cx="4130287" cy="400052"/>
          </a:xfrm>
          <a:prstGeom prst="rect">
            <a:avLst/>
          </a:prstGeom>
        </p:spPr>
        <p:txBody>
          <a:bodyPr lIns="0" tIns="0" rIns="0" bIns="0" rtlCol="0" anchor="t">
            <a:spAutoFit/>
          </a:bodyPr>
          <a:lstStyle/>
          <a:p>
            <a:pPr marL="0" lvl="0" indent="0" algn="l">
              <a:lnSpc>
                <a:spcPts val="3000"/>
              </a:lnSpc>
            </a:pPr>
            <a:r>
              <a:rPr lang="es-419" sz="3000" b="1" spc="150" noProof="0" dirty="0">
                <a:solidFill>
                  <a:srgbClr val="003C70"/>
                </a:solidFill>
                <a:latin typeface="Montserrat Bold"/>
                <a:ea typeface="Montserrat Bold"/>
                <a:cs typeface="Montserrat Bold"/>
                <a:sym typeface="Montserrat Bold"/>
              </a:rPr>
              <a:t>Metodología</a:t>
            </a:r>
          </a:p>
        </p:txBody>
      </p:sp>
      <p:sp>
        <p:nvSpPr>
          <p:cNvPr id="10" name="TextBox 10"/>
          <p:cNvSpPr txBox="1"/>
          <p:nvPr/>
        </p:nvSpPr>
        <p:spPr>
          <a:xfrm>
            <a:off x="9144000" y="4726172"/>
            <a:ext cx="4130287" cy="400052"/>
          </a:xfrm>
          <a:prstGeom prst="rect">
            <a:avLst/>
          </a:prstGeom>
        </p:spPr>
        <p:txBody>
          <a:bodyPr lIns="0" tIns="0" rIns="0" bIns="0" rtlCol="0" anchor="t">
            <a:spAutoFit/>
          </a:bodyPr>
          <a:lstStyle/>
          <a:p>
            <a:pPr marL="0" lvl="0" indent="0" algn="l">
              <a:lnSpc>
                <a:spcPts val="3000"/>
              </a:lnSpc>
            </a:pPr>
            <a:r>
              <a:rPr lang="es-419" sz="3000" b="1" spc="150" noProof="0" dirty="0">
                <a:solidFill>
                  <a:srgbClr val="003C70"/>
                </a:solidFill>
                <a:latin typeface="Montserrat Bold"/>
                <a:ea typeface="Montserrat Bold"/>
                <a:cs typeface="Montserrat Bold"/>
                <a:sym typeface="Montserrat Bold"/>
              </a:rPr>
              <a:t>Resultados</a:t>
            </a:r>
          </a:p>
        </p:txBody>
      </p:sp>
      <p:sp>
        <p:nvSpPr>
          <p:cNvPr id="11" name="TextBox 11"/>
          <p:cNvSpPr txBox="1"/>
          <p:nvPr/>
        </p:nvSpPr>
        <p:spPr>
          <a:xfrm>
            <a:off x="1028700" y="8318714"/>
            <a:ext cx="5385266" cy="905456"/>
          </a:xfrm>
          <a:prstGeom prst="rect">
            <a:avLst/>
          </a:prstGeom>
        </p:spPr>
        <p:txBody>
          <a:bodyPr lIns="0" tIns="0" rIns="0" bIns="0" rtlCol="0" anchor="t">
            <a:spAutoFit/>
          </a:bodyPr>
          <a:lstStyle/>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Original</a:t>
            </a:r>
          </a:p>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Luego de la investigación</a:t>
            </a:r>
          </a:p>
        </p:txBody>
      </p:sp>
      <p:sp>
        <p:nvSpPr>
          <p:cNvPr id="12" name="TextBox 12"/>
          <p:cNvSpPr txBox="1"/>
          <p:nvPr/>
        </p:nvSpPr>
        <p:spPr>
          <a:xfrm>
            <a:off x="9144000" y="8352844"/>
            <a:ext cx="6355022" cy="905456"/>
          </a:xfrm>
          <a:prstGeom prst="rect">
            <a:avLst/>
          </a:prstGeom>
        </p:spPr>
        <p:txBody>
          <a:bodyPr lIns="0" tIns="0" rIns="0" bIns="0" rtlCol="0" anchor="t">
            <a:spAutoFit/>
          </a:bodyPr>
          <a:lstStyle/>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Correcta</a:t>
            </a:r>
          </a:p>
          <a:p>
            <a:pPr marL="561337" lvl="1" indent="-280669" algn="l">
              <a:lnSpc>
                <a:spcPts val="3639"/>
              </a:lnSpc>
              <a:buFont typeface="Arial"/>
              <a:buChar char="•"/>
            </a:pPr>
            <a:r>
              <a:rPr lang="es-419" sz="2599" spc="207" noProof="0" dirty="0">
                <a:solidFill>
                  <a:srgbClr val="472700"/>
                </a:solidFill>
                <a:latin typeface="Atkinson Hyperlegible"/>
                <a:ea typeface="Atkinson Hyperlegible"/>
                <a:cs typeface="Atkinson Hyperlegible"/>
                <a:sym typeface="Atkinson Hyperlegible"/>
              </a:rPr>
              <a:t>Errada</a:t>
            </a:r>
          </a:p>
        </p:txBody>
      </p:sp>
      <p:sp>
        <p:nvSpPr>
          <p:cNvPr id="13" name="TextBox 13"/>
          <p:cNvSpPr txBox="1"/>
          <p:nvPr/>
        </p:nvSpPr>
        <p:spPr>
          <a:xfrm>
            <a:off x="1028700" y="7652967"/>
            <a:ext cx="4130287" cy="400052"/>
          </a:xfrm>
          <a:prstGeom prst="rect">
            <a:avLst/>
          </a:prstGeom>
        </p:spPr>
        <p:txBody>
          <a:bodyPr lIns="0" tIns="0" rIns="0" bIns="0" rtlCol="0" anchor="t">
            <a:spAutoFit/>
          </a:bodyPr>
          <a:lstStyle/>
          <a:p>
            <a:pPr marL="0" lvl="0" indent="0" algn="l">
              <a:lnSpc>
                <a:spcPts val="3000"/>
              </a:lnSpc>
            </a:pPr>
            <a:r>
              <a:rPr lang="es-419" sz="3000" b="1" spc="150" noProof="0" dirty="0">
                <a:solidFill>
                  <a:srgbClr val="003C70"/>
                </a:solidFill>
                <a:latin typeface="Montserrat Bold"/>
                <a:ea typeface="Montserrat Bold"/>
                <a:cs typeface="Montserrat Bold"/>
                <a:sym typeface="Montserrat Bold"/>
              </a:rPr>
              <a:t>Hipótesis</a:t>
            </a:r>
          </a:p>
        </p:txBody>
      </p:sp>
      <p:sp>
        <p:nvSpPr>
          <p:cNvPr id="14" name="TextBox 14"/>
          <p:cNvSpPr txBox="1"/>
          <p:nvPr/>
        </p:nvSpPr>
        <p:spPr>
          <a:xfrm>
            <a:off x="9144000" y="7687097"/>
            <a:ext cx="4130287" cy="400052"/>
          </a:xfrm>
          <a:prstGeom prst="rect">
            <a:avLst/>
          </a:prstGeom>
        </p:spPr>
        <p:txBody>
          <a:bodyPr lIns="0" tIns="0" rIns="0" bIns="0" rtlCol="0" anchor="t">
            <a:spAutoFit/>
          </a:bodyPr>
          <a:lstStyle/>
          <a:p>
            <a:pPr marL="0" lvl="0" indent="0" algn="l">
              <a:lnSpc>
                <a:spcPts val="3000"/>
              </a:lnSpc>
            </a:pPr>
            <a:r>
              <a:rPr lang="es-419" sz="3000" b="1" spc="150" noProof="0" dirty="0">
                <a:solidFill>
                  <a:srgbClr val="003C70"/>
                </a:solidFill>
                <a:latin typeface="Montserrat Bold"/>
                <a:ea typeface="Montserrat Bold"/>
                <a:cs typeface="Montserrat Bold"/>
                <a:sym typeface="Montserrat Bold"/>
              </a:rPr>
              <a:t>Conceptualización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C1ACEA85-F5BA-2D3F-7568-F944679468AD}"/>
              </a:ext>
            </a:extLst>
          </p:cNvPr>
          <p:cNvGrpSpPr>
            <a:grpSpLocks noGrp="1" noUngrp="1" noRot="1" noMove="1" noResize="1"/>
          </p:cNvGrpSpPr>
          <p:nvPr/>
        </p:nvGrpSpPr>
        <p:grpSpPr>
          <a:xfrm>
            <a:off x="0" y="-1"/>
            <a:ext cx="18288000" cy="5913440"/>
            <a:chOff x="0" y="-1"/>
            <a:chExt cx="18288000" cy="5913440"/>
          </a:xfrm>
        </p:grpSpPr>
        <p:sp>
          <p:nvSpPr>
            <p:cNvPr id="2" name="Freeform 2"/>
            <p:cNvSpPr>
              <a:spLocks noGrp="1" noRot="1" noMove="1" noResize="1" noEditPoints="1" noAdjustHandles="1" noChangeArrowheads="1" noChangeShapeType="1"/>
            </p:cNvSpPr>
            <p:nvPr/>
          </p:nvSpPr>
          <p:spPr>
            <a:xfrm flipV="1">
              <a:off x="0" y="-1"/>
              <a:ext cx="18288000" cy="5114925"/>
            </a:xfrm>
            <a:custGeom>
              <a:avLst/>
              <a:gdLst/>
              <a:ahLst/>
              <a:cxnLst/>
              <a:rect l="l" t="t" r="r" b="b"/>
              <a:pathLst>
                <a:path w="18288000" h="6047810">
                  <a:moveTo>
                    <a:pt x="0" y="6047810"/>
                  </a:moveTo>
                  <a:lnTo>
                    <a:pt x="18288000" y="6047810"/>
                  </a:lnTo>
                  <a:lnTo>
                    <a:pt x="18288000" y="0"/>
                  </a:lnTo>
                  <a:lnTo>
                    <a:pt x="0" y="0"/>
                  </a:lnTo>
                  <a:lnTo>
                    <a:pt x="0" y="6047810"/>
                  </a:lnTo>
                  <a:close/>
                </a:path>
              </a:pathLst>
            </a:custGeom>
            <a:blipFill>
              <a:blip r:embed="rId2">
                <a:extLst>
                  <a:ext uri="{96DAC541-7B7A-43D3-8B79-37D633B846F1}">
                    <asvg:svgBlip xmlns:asvg="http://schemas.microsoft.com/office/drawing/2016/SVG/main" r:embed="rId3"/>
                  </a:ext>
                </a:extLst>
              </a:blip>
              <a:stretch>
                <a:fillRect b="-18238"/>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a:off x="0" y="778889"/>
              <a:ext cx="4845016" cy="5134550"/>
            </a:xfrm>
            <a:custGeom>
              <a:avLst/>
              <a:gdLst/>
              <a:ahLst/>
              <a:cxnLst/>
              <a:rect l="l" t="t" r="r" b="b"/>
              <a:pathLst>
                <a:path w="5871199" h="5134550">
                  <a:moveTo>
                    <a:pt x="0" y="0"/>
                  </a:moveTo>
                  <a:lnTo>
                    <a:pt x="5871198" y="0"/>
                  </a:lnTo>
                  <a:lnTo>
                    <a:pt x="5871198" y="5134551"/>
                  </a:lnTo>
                  <a:lnTo>
                    <a:pt x="0" y="5134551"/>
                  </a:lnTo>
                  <a:lnTo>
                    <a:pt x="0" y="0"/>
                  </a:lnTo>
                  <a:close/>
                </a:path>
              </a:pathLst>
            </a:custGeom>
            <a:blipFill>
              <a:blip r:embed="rId4" cstate="print">
                <a:alphaModFix amt="80000"/>
                <a:extLst>
                  <a:ext uri="{28A0092B-C50C-407E-A947-70E740481C1C}">
                    <a14:useLocalDpi xmlns:a14="http://schemas.microsoft.com/office/drawing/2010/main" val="0"/>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flipH="1" flipV="1">
              <a:off x="0" y="0"/>
              <a:ext cx="18288000" cy="3370580"/>
            </a:xfrm>
            <a:custGeom>
              <a:avLst/>
              <a:gdLst/>
              <a:ahLst/>
              <a:cxnLst/>
              <a:rect l="l" t="t" r="r" b="b"/>
              <a:pathLst>
                <a:path w="18288000" h="4836160">
                  <a:moveTo>
                    <a:pt x="18288000" y="4836160"/>
                  </a:moveTo>
                  <a:lnTo>
                    <a:pt x="0" y="4836160"/>
                  </a:lnTo>
                  <a:lnTo>
                    <a:pt x="0" y="0"/>
                  </a:lnTo>
                  <a:lnTo>
                    <a:pt x="18288000" y="0"/>
                  </a:lnTo>
                  <a:lnTo>
                    <a:pt x="18288000" y="4836160"/>
                  </a:lnTo>
                  <a:close/>
                </a:path>
              </a:pathLst>
            </a:custGeom>
            <a:blipFill>
              <a:blip r:embed="rId5">
                <a:extLst>
                  <a:ext uri="{96DAC541-7B7A-43D3-8B79-37D633B846F1}">
                    <asvg:svgBlip xmlns:asvg="http://schemas.microsoft.com/office/drawing/2016/SVG/main" r:embed="rId6"/>
                  </a:ext>
                </a:extLst>
              </a:blip>
              <a:stretch>
                <a:fillRect b="-43482"/>
              </a:stretch>
            </a:blipFill>
          </p:spPr>
          <p:txBody>
            <a:bodyPr/>
            <a:lstStyle/>
            <a:p>
              <a:endParaRPr lang="es-419"/>
            </a:p>
          </p:txBody>
        </p:sp>
      </p:grpSp>
      <p:sp>
        <p:nvSpPr>
          <p:cNvPr id="5" name="TextBox 5"/>
          <p:cNvSpPr txBox="1"/>
          <p:nvPr/>
        </p:nvSpPr>
        <p:spPr>
          <a:xfrm>
            <a:off x="16291985" y="239764"/>
            <a:ext cx="1685873" cy="1200086"/>
          </a:xfrm>
          <a:prstGeom prst="rect">
            <a:avLst/>
          </a:prstGeom>
        </p:spPr>
        <p:txBody>
          <a:bodyPr lIns="0" tIns="0" rIns="0" bIns="0" rtlCol="0" anchor="t">
            <a:spAutoFit/>
          </a:bodyPr>
          <a:lstStyle/>
          <a:p>
            <a:pPr marL="0" lvl="0" indent="0" algn="ctr">
              <a:lnSpc>
                <a:spcPts val="9000"/>
              </a:lnSpc>
            </a:pPr>
            <a:r>
              <a:rPr lang="en-US" sz="9000" b="1" dirty="0">
                <a:solidFill>
                  <a:srgbClr val="FFFFFF"/>
                </a:solidFill>
                <a:latin typeface="Montserrat Bold"/>
                <a:ea typeface="Montserrat Bold"/>
                <a:cs typeface="Montserrat Bold"/>
                <a:sym typeface="Montserrat Bold"/>
              </a:rPr>
              <a:t>08</a:t>
            </a:r>
          </a:p>
        </p:txBody>
      </p:sp>
      <p:sp>
        <p:nvSpPr>
          <p:cNvPr id="6" name="TextBox 6"/>
          <p:cNvSpPr txBox="1"/>
          <p:nvPr/>
        </p:nvSpPr>
        <p:spPr>
          <a:xfrm>
            <a:off x="1028700" y="424786"/>
            <a:ext cx="14953143" cy="830042"/>
          </a:xfrm>
          <a:prstGeom prst="rect">
            <a:avLst/>
          </a:prstGeom>
        </p:spPr>
        <p:txBody>
          <a:bodyPr lIns="0" tIns="0" rIns="0" bIns="0" rtlCol="0" anchor="t">
            <a:spAutoFit/>
          </a:bodyPr>
          <a:lstStyle/>
          <a:p>
            <a:pPr marL="0" lvl="0" indent="0" algn="r">
              <a:lnSpc>
                <a:spcPts val="6000"/>
              </a:lnSpc>
            </a:pPr>
            <a:r>
              <a:rPr lang="es-419" sz="6000" b="1" spc="300" noProof="0" dirty="0">
                <a:solidFill>
                  <a:srgbClr val="FFFFFF"/>
                </a:solidFill>
                <a:latin typeface="Bebas Neue Bold"/>
                <a:ea typeface="Bebas Neue Bold"/>
                <a:cs typeface="Bebas Neue Bold"/>
                <a:sym typeface="Bebas Neue Bold"/>
              </a:rPr>
              <a:t>Investigación a Futuro</a:t>
            </a:r>
          </a:p>
        </p:txBody>
      </p:sp>
      <p:graphicFrame>
        <p:nvGraphicFramePr>
          <p:cNvPr id="7" name="Table 7"/>
          <p:cNvGraphicFramePr>
            <a:graphicFrameLocks noGrp="1"/>
          </p:cNvGraphicFramePr>
          <p:nvPr/>
        </p:nvGraphicFramePr>
        <p:xfrm>
          <a:off x="3322888" y="3911947"/>
          <a:ext cx="12174638" cy="5113656"/>
        </p:xfrm>
        <a:graphic>
          <a:graphicData uri="http://schemas.openxmlformats.org/drawingml/2006/table">
            <a:tbl>
              <a:tblPr/>
              <a:tblGrid>
                <a:gridCol w="3121090">
                  <a:extLst>
                    <a:ext uri="{9D8B030D-6E8A-4147-A177-3AD203B41FA5}">
                      <a16:colId xmlns:a16="http://schemas.microsoft.com/office/drawing/2014/main" val="20000"/>
                    </a:ext>
                  </a:extLst>
                </a:gridCol>
                <a:gridCol w="9053548">
                  <a:extLst>
                    <a:ext uri="{9D8B030D-6E8A-4147-A177-3AD203B41FA5}">
                      <a16:colId xmlns:a16="http://schemas.microsoft.com/office/drawing/2014/main" val="20001"/>
                    </a:ext>
                  </a:extLst>
                </a:gridCol>
              </a:tblGrid>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1</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9F8E7F"/>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Más trabajo de campo</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9F8E7F"/>
                    </a:solidFill>
                  </a:tcPr>
                </a:tc>
                <a:extLst>
                  <a:ext uri="{0D108BD9-81ED-4DB2-BD59-A6C34878D82A}">
                    <a16:rowId xmlns:a16="http://schemas.microsoft.com/office/drawing/2014/main" val="10000"/>
                  </a:ext>
                </a:extLst>
              </a:tr>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2</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D2B576"/>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Más análisis de laboratorio</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D2B576"/>
                    </a:solidFill>
                  </a:tcPr>
                </a:tc>
                <a:extLst>
                  <a:ext uri="{0D108BD9-81ED-4DB2-BD59-A6C34878D82A}">
                    <a16:rowId xmlns:a16="http://schemas.microsoft.com/office/drawing/2014/main" val="10001"/>
                  </a:ext>
                </a:extLst>
              </a:tr>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3</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E5DCC9"/>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Más análisis numéricos</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E5DCC9"/>
                    </a:solidFill>
                  </a:tcPr>
                </a:tc>
                <a:extLst>
                  <a:ext uri="{0D108BD9-81ED-4DB2-BD59-A6C34878D82A}">
                    <a16:rowId xmlns:a16="http://schemas.microsoft.com/office/drawing/2014/main" val="10002"/>
                  </a:ext>
                </a:extLst>
              </a:tr>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4</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768CA4"/>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Más comparación de resultados</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768CA4"/>
                    </a:solidFill>
                  </a:tcPr>
                </a:tc>
                <a:extLst>
                  <a:ext uri="{0D108BD9-81ED-4DB2-BD59-A6C34878D82A}">
                    <a16:rowId xmlns:a16="http://schemas.microsoft.com/office/drawing/2014/main" val="10003"/>
                  </a:ext>
                </a:extLst>
              </a:tr>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5</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B8D0C5"/>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Más estrategias de colaboración</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B8D0C5"/>
                    </a:solidFill>
                  </a:tcPr>
                </a:tc>
                <a:extLst>
                  <a:ext uri="{0D108BD9-81ED-4DB2-BD59-A6C34878D82A}">
                    <a16:rowId xmlns:a16="http://schemas.microsoft.com/office/drawing/2014/main" val="10004"/>
                  </a:ext>
                </a:extLst>
              </a:tr>
              <a:tr h="852276">
                <a:tc>
                  <a:txBody>
                    <a:bodyPr/>
                    <a:lstStyle/>
                    <a:p>
                      <a:pPr algn="l">
                        <a:lnSpc>
                          <a:spcPts val="3119"/>
                        </a:lnSpc>
                        <a:defRPr/>
                      </a:pPr>
                      <a:r>
                        <a:rPr lang="en-US" sz="2599" b="1">
                          <a:solidFill>
                            <a:srgbClr val="FFFFFF"/>
                          </a:solidFill>
                          <a:latin typeface="Glacial Indifference Bold"/>
                          <a:ea typeface="Glacial Indifference Bold"/>
                          <a:cs typeface="Glacial Indifference Bold"/>
                          <a:sym typeface="Glacial Indifference Bold"/>
                        </a:rPr>
                        <a:t>Punto 6</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769363"/>
                    </a:solidFill>
                  </a:tcPr>
                </a:tc>
                <a:tc>
                  <a:txBody>
                    <a:bodyPr/>
                    <a:lstStyle/>
                    <a:p>
                      <a:pPr algn="l">
                        <a:lnSpc>
                          <a:spcPts val="3119"/>
                        </a:lnSpc>
                        <a:defRPr/>
                      </a:pPr>
                      <a:r>
                        <a:rPr lang="en-US" sz="2599">
                          <a:solidFill>
                            <a:srgbClr val="472700"/>
                          </a:solidFill>
                          <a:latin typeface="Glacial Indifference"/>
                          <a:ea typeface="Glacial Indifference"/>
                          <a:cs typeface="Glacial Indifference"/>
                          <a:sym typeface="Glacial Indifference"/>
                        </a:rPr>
                        <a:t>Ampliar la búsqueda de literatura de difícil acceso</a:t>
                      </a:r>
                      <a:endParaRPr lang="en-US" sz="1100"/>
                    </a:p>
                  </a:txBody>
                  <a:tcPr marL="91425" marR="91425" marT="91425" marB="91425" anchor="ctr">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solidFill>
                      <a:srgbClr val="769363"/>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upo 40">
            <a:extLst>
              <a:ext uri="{FF2B5EF4-FFF2-40B4-BE49-F238E27FC236}">
                <a16:creationId xmlns:a16="http://schemas.microsoft.com/office/drawing/2014/main" id="{2EE5194E-CE11-D2C2-C33F-2765088277A1}"/>
              </a:ext>
            </a:extLst>
          </p:cNvPr>
          <p:cNvGrpSpPr>
            <a:grpSpLocks noGrp="1" noUngrp="1" noRot="1" noMove="1" noResize="1"/>
          </p:cNvGrpSpPr>
          <p:nvPr/>
        </p:nvGrpSpPr>
        <p:grpSpPr>
          <a:xfrm>
            <a:off x="15153676" y="0"/>
            <a:ext cx="3930657" cy="10294244"/>
            <a:chOff x="15153676" y="0"/>
            <a:chExt cx="3930657" cy="10294244"/>
          </a:xfrm>
        </p:grpSpPr>
        <p:sp>
          <p:nvSpPr>
            <p:cNvPr id="2" name="Freeform 2"/>
            <p:cNvSpPr>
              <a:spLocks noGrp="1" noRot="1" noMove="1" noResize="1" noEditPoints="1" noAdjustHandles="1" noChangeArrowheads="1" noChangeShapeType="1"/>
            </p:cNvSpPr>
            <p:nvPr/>
          </p:nvSpPr>
          <p:spPr>
            <a:xfrm rot="5400000" flipH="1" flipV="1">
              <a:off x="11711123" y="3442553"/>
              <a:ext cx="10287000" cy="3401893"/>
            </a:xfrm>
            <a:custGeom>
              <a:avLst/>
              <a:gdLst/>
              <a:ahLst/>
              <a:cxnLst/>
              <a:rect l="l" t="t" r="r" b="b"/>
              <a:pathLst>
                <a:path w="10287000" h="3401893">
                  <a:moveTo>
                    <a:pt x="10287000" y="3401894"/>
                  </a:moveTo>
                  <a:lnTo>
                    <a:pt x="0" y="3401894"/>
                  </a:lnTo>
                  <a:lnTo>
                    <a:pt x="0" y="0"/>
                  </a:lnTo>
                  <a:lnTo>
                    <a:pt x="10287000" y="0"/>
                  </a:lnTo>
                  <a:lnTo>
                    <a:pt x="10287000" y="340189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a:spLocks noGrp="1" noRot="1" noMove="1" noResize="1" noEditPoints="1" noAdjustHandles="1" noChangeArrowheads="1" noChangeShapeType="1"/>
            </p:cNvSpPr>
            <p:nvPr/>
          </p:nvSpPr>
          <p:spPr>
            <a:xfrm rot="5400000" flipV="1">
              <a:off x="11963400" y="3449797"/>
              <a:ext cx="10287000" cy="3401893"/>
            </a:xfrm>
            <a:custGeom>
              <a:avLst/>
              <a:gdLst/>
              <a:ahLst/>
              <a:cxnLst/>
              <a:rect l="l" t="t" r="r" b="b"/>
              <a:pathLst>
                <a:path w="10287000" h="3401893">
                  <a:moveTo>
                    <a:pt x="0" y="3401894"/>
                  </a:moveTo>
                  <a:lnTo>
                    <a:pt x="10287000" y="3401894"/>
                  </a:lnTo>
                  <a:lnTo>
                    <a:pt x="10287000" y="0"/>
                  </a:lnTo>
                  <a:lnTo>
                    <a:pt x="0" y="0"/>
                  </a:lnTo>
                  <a:lnTo>
                    <a:pt x="0" y="3401894"/>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419"/>
            </a:p>
          </p:txBody>
        </p:sp>
        <p:sp>
          <p:nvSpPr>
            <p:cNvPr id="4" name="Freeform 4"/>
            <p:cNvSpPr>
              <a:spLocks noGrp="1" noRot="1" noMove="1" noResize="1" noEditPoints="1" noAdjustHandles="1" noChangeArrowheads="1" noChangeShapeType="1"/>
            </p:cNvSpPr>
            <p:nvPr/>
          </p:nvSpPr>
          <p:spPr>
            <a:xfrm rot="5400000" flipH="1" flipV="1">
              <a:off x="12580663" y="3790574"/>
              <a:ext cx="10287000" cy="2720340"/>
            </a:xfrm>
            <a:custGeom>
              <a:avLst/>
              <a:gdLst/>
              <a:ahLst/>
              <a:cxnLst/>
              <a:rect l="l" t="t" r="r" b="b"/>
              <a:pathLst>
                <a:path w="10287000" h="2720340">
                  <a:moveTo>
                    <a:pt x="10287000" y="2720340"/>
                  </a:moveTo>
                  <a:lnTo>
                    <a:pt x="0" y="2720340"/>
                  </a:lnTo>
                  <a:lnTo>
                    <a:pt x="0" y="0"/>
                  </a:lnTo>
                  <a:lnTo>
                    <a:pt x="10287000" y="0"/>
                  </a:lnTo>
                  <a:lnTo>
                    <a:pt x="10287000" y="272034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419"/>
            </a:p>
          </p:txBody>
        </p:sp>
      </p:grpSp>
      <p:grpSp>
        <p:nvGrpSpPr>
          <p:cNvPr id="42" name="Grupo 41">
            <a:extLst>
              <a:ext uri="{FF2B5EF4-FFF2-40B4-BE49-F238E27FC236}">
                <a16:creationId xmlns:a16="http://schemas.microsoft.com/office/drawing/2014/main" id="{CFD2A902-8ECB-1549-208A-D985705E5AA5}"/>
              </a:ext>
            </a:extLst>
          </p:cNvPr>
          <p:cNvGrpSpPr>
            <a:grpSpLocks noGrp="1" noUngrp="1" noRot="1" noMove="1" noResize="1"/>
          </p:cNvGrpSpPr>
          <p:nvPr/>
        </p:nvGrpSpPr>
        <p:grpSpPr>
          <a:xfrm>
            <a:off x="-862008" y="0"/>
            <a:ext cx="3775025" cy="10301488"/>
            <a:chOff x="-862008" y="0"/>
            <a:chExt cx="3775025" cy="10301488"/>
          </a:xfrm>
        </p:grpSpPr>
        <p:sp>
          <p:nvSpPr>
            <p:cNvPr id="5" name="Freeform 5"/>
            <p:cNvSpPr>
              <a:spLocks noGrp="1" noRot="1" noMove="1" noResize="1" noEditPoints="1" noAdjustHandles="1" noChangeArrowheads="1" noChangeShapeType="1"/>
            </p:cNvSpPr>
            <p:nvPr/>
          </p:nvSpPr>
          <p:spPr>
            <a:xfrm rot="5400000">
              <a:off x="-3941069" y="3447402"/>
              <a:ext cx="10301488" cy="3406684"/>
            </a:xfrm>
            <a:custGeom>
              <a:avLst/>
              <a:gdLst/>
              <a:ahLst/>
              <a:cxnLst/>
              <a:rect l="l" t="t" r="r" b="b"/>
              <a:pathLst>
                <a:path w="10301488" h="3406684">
                  <a:moveTo>
                    <a:pt x="0" y="0"/>
                  </a:moveTo>
                  <a:lnTo>
                    <a:pt x="10301488" y="0"/>
                  </a:lnTo>
                  <a:lnTo>
                    <a:pt x="10301488" y="3406684"/>
                  </a:lnTo>
                  <a:lnTo>
                    <a:pt x="0" y="34066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419"/>
            </a:p>
          </p:txBody>
        </p:sp>
        <p:sp>
          <p:nvSpPr>
            <p:cNvPr id="6" name="Freeform 6"/>
            <p:cNvSpPr>
              <a:spLocks noGrp="1" noRot="1" noMove="1" noResize="1" noEditPoints="1" noAdjustHandles="1" noChangeArrowheads="1" noChangeShapeType="1"/>
            </p:cNvSpPr>
            <p:nvPr/>
          </p:nvSpPr>
          <p:spPr>
            <a:xfrm rot="5400000" flipH="1">
              <a:off x="-4036319" y="3447402"/>
              <a:ext cx="10301488" cy="3406684"/>
            </a:xfrm>
            <a:custGeom>
              <a:avLst/>
              <a:gdLst/>
              <a:ahLst/>
              <a:cxnLst/>
              <a:rect l="l" t="t" r="r" b="b"/>
              <a:pathLst>
                <a:path w="10301488" h="3406684">
                  <a:moveTo>
                    <a:pt x="10301488" y="0"/>
                  </a:moveTo>
                  <a:lnTo>
                    <a:pt x="0" y="0"/>
                  </a:lnTo>
                  <a:lnTo>
                    <a:pt x="0" y="3406684"/>
                  </a:lnTo>
                  <a:lnTo>
                    <a:pt x="10301488" y="3406684"/>
                  </a:lnTo>
                  <a:lnTo>
                    <a:pt x="1030148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419"/>
            </a:p>
          </p:txBody>
        </p:sp>
        <p:sp>
          <p:nvSpPr>
            <p:cNvPr id="7" name="Freeform 7"/>
            <p:cNvSpPr>
              <a:spLocks noGrp="1" noRot="1" noMove="1" noResize="1" noEditPoints="1" noAdjustHandles="1" noChangeArrowheads="1" noChangeShapeType="1"/>
            </p:cNvSpPr>
            <p:nvPr/>
          </p:nvSpPr>
          <p:spPr>
            <a:xfrm rot="5400000">
              <a:off x="-4650666" y="3788658"/>
              <a:ext cx="10301488" cy="2724171"/>
            </a:xfrm>
            <a:custGeom>
              <a:avLst/>
              <a:gdLst/>
              <a:ahLst/>
              <a:cxnLst/>
              <a:rect l="l" t="t" r="r" b="b"/>
              <a:pathLst>
                <a:path w="10301488" h="2724171">
                  <a:moveTo>
                    <a:pt x="0" y="0"/>
                  </a:moveTo>
                  <a:lnTo>
                    <a:pt x="10301488" y="0"/>
                  </a:lnTo>
                  <a:lnTo>
                    <a:pt x="10301488" y="2724172"/>
                  </a:lnTo>
                  <a:lnTo>
                    <a:pt x="0" y="27241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419"/>
            </a:p>
          </p:txBody>
        </p:sp>
      </p:grpSp>
      <p:sp>
        <p:nvSpPr>
          <p:cNvPr id="8" name="TextBox 8"/>
          <p:cNvSpPr txBox="1"/>
          <p:nvPr/>
        </p:nvSpPr>
        <p:spPr>
          <a:xfrm>
            <a:off x="1445432" y="4803052"/>
            <a:ext cx="7281836" cy="967047"/>
          </a:xfrm>
          <a:prstGeom prst="rect">
            <a:avLst/>
          </a:prstGeom>
        </p:spPr>
        <p:txBody>
          <a:bodyPr lIns="0" tIns="0" rIns="0" bIns="0" rtlCol="0" anchor="t">
            <a:spAutoFit/>
          </a:bodyPr>
          <a:lstStyle/>
          <a:p>
            <a:pPr algn="l">
              <a:lnSpc>
                <a:spcPts val="6719"/>
              </a:lnSpc>
            </a:pPr>
            <a:r>
              <a:rPr lang="es-419" sz="7999" b="1" noProof="0" dirty="0">
                <a:solidFill>
                  <a:srgbClr val="003C70"/>
                </a:solidFill>
                <a:latin typeface="Bebas Neue Bold"/>
                <a:ea typeface="Bebas Neue Bold"/>
                <a:cs typeface="Bebas Neue Bold"/>
                <a:sym typeface="Bebas Neue Bold"/>
              </a:rPr>
              <a:t>Agradecimientos</a:t>
            </a:r>
          </a:p>
        </p:txBody>
      </p:sp>
      <p:sp>
        <p:nvSpPr>
          <p:cNvPr id="9" name="TextBox 9"/>
          <p:cNvSpPr txBox="1"/>
          <p:nvPr/>
        </p:nvSpPr>
        <p:spPr>
          <a:xfrm>
            <a:off x="9643463" y="1240838"/>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Persona uno</a:t>
            </a:r>
          </a:p>
        </p:txBody>
      </p:sp>
      <p:sp>
        <p:nvSpPr>
          <p:cNvPr id="10" name="TextBox 10"/>
          <p:cNvSpPr txBox="1"/>
          <p:nvPr/>
        </p:nvSpPr>
        <p:spPr>
          <a:xfrm>
            <a:off x="9643463" y="2251178"/>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Persona dos</a:t>
            </a:r>
          </a:p>
        </p:txBody>
      </p:sp>
      <p:sp>
        <p:nvSpPr>
          <p:cNvPr id="11" name="TextBox 11"/>
          <p:cNvSpPr txBox="1"/>
          <p:nvPr/>
        </p:nvSpPr>
        <p:spPr>
          <a:xfrm>
            <a:off x="9643463" y="3281689"/>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Grupo tres</a:t>
            </a:r>
          </a:p>
        </p:txBody>
      </p:sp>
      <p:sp>
        <p:nvSpPr>
          <p:cNvPr id="12" name="TextBox 12"/>
          <p:cNvSpPr txBox="1"/>
          <p:nvPr/>
        </p:nvSpPr>
        <p:spPr>
          <a:xfrm>
            <a:off x="9643463" y="4312200"/>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Laboratorio cuatro</a:t>
            </a:r>
          </a:p>
        </p:txBody>
      </p:sp>
      <p:sp>
        <p:nvSpPr>
          <p:cNvPr id="13" name="TextBox 13"/>
          <p:cNvSpPr txBox="1"/>
          <p:nvPr/>
        </p:nvSpPr>
        <p:spPr>
          <a:xfrm>
            <a:off x="9643463" y="5342711"/>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Asociación cinco</a:t>
            </a:r>
          </a:p>
        </p:txBody>
      </p:sp>
      <p:sp>
        <p:nvSpPr>
          <p:cNvPr id="14" name="TextBox 14"/>
          <p:cNvSpPr txBox="1"/>
          <p:nvPr/>
        </p:nvSpPr>
        <p:spPr>
          <a:xfrm>
            <a:off x="9643463" y="6373222"/>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Fundación seis</a:t>
            </a:r>
          </a:p>
        </p:txBody>
      </p:sp>
      <p:sp>
        <p:nvSpPr>
          <p:cNvPr id="15" name="TextBox 15"/>
          <p:cNvSpPr txBox="1"/>
          <p:nvPr/>
        </p:nvSpPr>
        <p:spPr>
          <a:xfrm>
            <a:off x="9643463" y="7381736"/>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Museo siete</a:t>
            </a:r>
          </a:p>
        </p:txBody>
      </p:sp>
      <p:sp>
        <p:nvSpPr>
          <p:cNvPr id="16" name="TextBox 16"/>
          <p:cNvSpPr txBox="1"/>
          <p:nvPr/>
        </p:nvSpPr>
        <p:spPr>
          <a:xfrm>
            <a:off x="9643463" y="8416822"/>
            <a:ext cx="6720530" cy="524564"/>
          </a:xfrm>
          <a:prstGeom prst="rect">
            <a:avLst/>
          </a:prstGeom>
        </p:spPr>
        <p:txBody>
          <a:bodyPr lIns="0" tIns="0" rIns="0" bIns="0" rtlCol="0" anchor="t">
            <a:spAutoFit/>
          </a:bodyPr>
          <a:lstStyle/>
          <a:p>
            <a:pPr marL="0" lvl="0" indent="0" algn="l">
              <a:lnSpc>
                <a:spcPts val="4479"/>
              </a:lnSpc>
            </a:pPr>
            <a:r>
              <a:rPr lang="es-419" sz="2799" spc="251" noProof="0" dirty="0">
                <a:solidFill>
                  <a:srgbClr val="472700"/>
                </a:solidFill>
                <a:latin typeface="Noto Serif Ethiopic"/>
                <a:ea typeface="Noto Serif Ethiopic"/>
                <a:cs typeface="Noto Serif Ethiopic"/>
                <a:sym typeface="Noto Serif Ethiopic"/>
              </a:rPr>
              <a:t>Municipio ocho</a:t>
            </a:r>
          </a:p>
        </p:txBody>
      </p:sp>
      <p:grpSp>
        <p:nvGrpSpPr>
          <p:cNvPr id="17" name="Group 17"/>
          <p:cNvGrpSpPr/>
          <p:nvPr/>
        </p:nvGrpSpPr>
        <p:grpSpPr>
          <a:xfrm>
            <a:off x="8314500" y="1121655"/>
            <a:ext cx="825537" cy="82553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CC9"/>
            </a:solidFill>
          </p:spPr>
          <p:txBody>
            <a:bodyPr/>
            <a:lstStyle/>
            <a:p>
              <a:endParaRPr lang="es-419"/>
            </a:p>
          </p:txBody>
        </p:sp>
        <p:sp>
          <p:nvSpPr>
            <p:cNvPr id="19" name="TextBox 19"/>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01</a:t>
              </a:r>
            </a:p>
          </p:txBody>
        </p:sp>
      </p:grpSp>
      <p:grpSp>
        <p:nvGrpSpPr>
          <p:cNvPr id="20" name="Group 20"/>
          <p:cNvGrpSpPr/>
          <p:nvPr/>
        </p:nvGrpSpPr>
        <p:grpSpPr>
          <a:xfrm>
            <a:off x="8314500" y="2152166"/>
            <a:ext cx="825537" cy="82553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B576"/>
            </a:solidFill>
          </p:spPr>
          <p:txBody>
            <a:bodyPr/>
            <a:lstStyle/>
            <a:p>
              <a:endParaRPr lang="es-419"/>
            </a:p>
          </p:txBody>
        </p:sp>
        <p:sp>
          <p:nvSpPr>
            <p:cNvPr id="22" name="TextBox 22"/>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02</a:t>
              </a:r>
            </a:p>
          </p:txBody>
        </p:sp>
      </p:grpSp>
      <p:grpSp>
        <p:nvGrpSpPr>
          <p:cNvPr id="23" name="Group 23"/>
          <p:cNvGrpSpPr/>
          <p:nvPr/>
        </p:nvGrpSpPr>
        <p:grpSpPr>
          <a:xfrm>
            <a:off x="8314500" y="3182677"/>
            <a:ext cx="825537" cy="825537"/>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F8E7F"/>
            </a:solidFill>
          </p:spPr>
          <p:txBody>
            <a:bodyPr/>
            <a:lstStyle/>
            <a:p>
              <a:endParaRPr lang="es-419"/>
            </a:p>
          </p:txBody>
        </p:sp>
        <p:sp>
          <p:nvSpPr>
            <p:cNvPr id="25" name="TextBox 25"/>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03</a:t>
              </a:r>
            </a:p>
          </p:txBody>
        </p:sp>
      </p:grpSp>
      <p:grpSp>
        <p:nvGrpSpPr>
          <p:cNvPr id="26" name="Group 26"/>
          <p:cNvGrpSpPr/>
          <p:nvPr/>
        </p:nvGrpSpPr>
        <p:grpSpPr>
          <a:xfrm>
            <a:off x="8314500" y="4213188"/>
            <a:ext cx="825537" cy="82553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8D0C5"/>
            </a:solidFill>
          </p:spPr>
          <p:txBody>
            <a:bodyPr/>
            <a:lstStyle/>
            <a:p>
              <a:endParaRPr lang="es-419"/>
            </a:p>
          </p:txBody>
        </p:sp>
        <p:sp>
          <p:nvSpPr>
            <p:cNvPr id="28" name="TextBox 28"/>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04</a:t>
              </a:r>
            </a:p>
          </p:txBody>
        </p:sp>
      </p:grpSp>
      <p:grpSp>
        <p:nvGrpSpPr>
          <p:cNvPr id="29" name="Group 29"/>
          <p:cNvGrpSpPr/>
          <p:nvPr/>
        </p:nvGrpSpPr>
        <p:grpSpPr>
          <a:xfrm>
            <a:off x="8314500" y="5243699"/>
            <a:ext cx="825537" cy="825537"/>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CC9"/>
            </a:solidFill>
          </p:spPr>
          <p:txBody>
            <a:bodyPr/>
            <a:lstStyle/>
            <a:p>
              <a:endParaRPr lang="es-419"/>
            </a:p>
          </p:txBody>
        </p:sp>
        <p:sp>
          <p:nvSpPr>
            <p:cNvPr id="31" name="TextBox 31"/>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05</a:t>
              </a:r>
            </a:p>
          </p:txBody>
        </p:sp>
      </p:grpSp>
      <p:grpSp>
        <p:nvGrpSpPr>
          <p:cNvPr id="32" name="Group 32"/>
          <p:cNvGrpSpPr/>
          <p:nvPr/>
        </p:nvGrpSpPr>
        <p:grpSpPr>
          <a:xfrm>
            <a:off x="8314500" y="6274210"/>
            <a:ext cx="825537" cy="825537"/>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B576"/>
            </a:solidFill>
          </p:spPr>
          <p:txBody>
            <a:bodyPr/>
            <a:lstStyle/>
            <a:p>
              <a:endParaRPr lang="es-419"/>
            </a:p>
          </p:txBody>
        </p:sp>
        <p:sp>
          <p:nvSpPr>
            <p:cNvPr id="34" name="TextBox 34"/>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06</a:t>
              </a:r>
            </a:p>
          </p:txBody>
        </p:sp>
      </p:grpSp>
      <p:grpSp>
        <p:nvGrpSpPr>
          <p:cNvPr id="35" name="Group 35"/>
          <p:cNvGrpSpPr/>
          <p:nvPr/>
        </p:nvGrpSpPr>
        <p:grpSpPr>
          <a:xfrm>
            <a:off x="8314500" y="7304721"/>
            <a:ext cx="825537" cy="825537"/>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F8E7F"/>
            </a:solidFill>
          </p:spPr>
          <p:txBody>
            <a:bodyPr/>
            <a:lstStyle/>
            <a:p>
              <a:endParaRPr lang="es-419"/>
            </a:p>
          </p:txBody>
        </p:sp>
        <p:sp>
          <p:nvSpPr>
            <p:cNvPr id="37" name="TextBox 37"/>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07</a:t>
              </a:r>
            </a:p>
          </p:txBody>
        </p:sp>
      </p:grpSp>
      <p:grpSp>
        <p:nvGrpSpPr>
          <p:cNvPr id="38" name="Group 38"/>
          <p:cNvGrpSpPr/>
          <p:nvPr/>
        </p:nvGrpSpPr>
        <p:grpSpPr>
          <a:xfrm>
            <a:off x="8314500" y="8339808"/>
            <a:ext cx="825537" cy="825537"/>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8D0C5"/>
            </a:solidFill>
          </p:spPr>
          <p:txBody>
            <a:bodyPr/>
            <a:lstStyle/>
            <a:p>
              <a:endParaRPr lang="es-419"/>
            </a:p>
          </p:txBody>
        </p:sp>
        <p:sp>
          <p:nvSpPr>
            <p:cNvPr id="40" name="TextBox 40"/>
            <p:cNvSpPr txBox="1"/>
            <p:nvPr/>
          </p:nvSpPr>
          <p:spPr>
            <a:xfrm>
              <a:off x="76200" y="-28575"/>
              <a:ext cx="660400" cy="765175"/>
            </a:xfrm>
            <a:prstGeom prst="rect">
              <a:avLst/>
            </a:prstGeom>
          </p:spPr>
          <p:txBody>
            <a:bodyPr lIns="50800" tIns="50800" rIns="50800" bIns="50800" rtlCol="0" anchor="ctr"/>
            <a:lstStyle/>
            <a:p>
              <a:pPr algn="ctr">
                <a:lnSpc>
                  <a:spcPts val="4320"/>
                </a:lnSpc>
              </a:pPr>
              <a:r>
                <a:rPr lang="en-US" sz="2700" b="1" spc="243">
                  <a:solidFill>
                    <a:srgbClr val="FFFFFF"/>
                  </a:solidFill>
                  <a:latin typeface="Montserrat Bold"/>
                  <a:ea typeface="Montserrat Bold"/>
                  <a:cs typeface="Montserrat Bold"/>
                  <a:sym typeface="Montserrat Bold"/>
                </a:rPr>
                <a:t>08</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o 27">
            <a:extLst>
              <a:ext uri="{FF2B5EF4-FFF2-40B4-BE49-F238E27FC236}">
                <a16:creationId xmlns:a16="http://schemas.microsoft.com/office/drawing/2014/main" id="{9E4BCB8E-30F6-9572-9FC2-49DBA51D8D18}"/>
              </a:ext>
            </a:extLst>
          </p:cNvPr>
          <p:cNvGrpSpPr>
            <a:grpSpLocks noGrp="1" noUngrp="1" noRot="1" noMove="1" noResize="1"/>
          </p:cNvGrpSpPr>
          <p:nvPr/>
        </p:nvGrpSpPr>
        <p:grpSpPr>
          <a:xfrm>
            <a:off x="0" y="-8809"/>
            <a:ext cx="18288000" cy="7873859"/>
            <a:chOff x="0" y="-8809"/>
            <a:chExt cx="18288000" cy="7873859"/>
          </a:xfrm>
        </p:grpSpPr>
        <p:sp>
          <p:nvSpPr>
            <p:cNvPr id="2" name="Freeform 2"/>
            <p:cNvSpPr>
              <a:spLocks noGrp="1" noRot="1" noMove="1" noResize="1" noEditPoints="1" noAdjustHandles="1" noChangeArrowheads="1" noChangeShapeType="1"/>
            </p:cNvSpPr>
            <p:nvPr/>
          </p:nvSpPr>
          <p:spPr>
            <a:xfrm>
              <a:off x="0" y="1817240"/>
              <a:ext cx="18288000" cy="6047810"/>
            </a:xfrm>
            <a:custGeom>
              <a:avLst/>
              <a:gdLst/>
              <a:ahLst/>
              <a:cxnLst/>
              <a:rect l="l" t="t" r="r" b="b"/>
              <a:pathLst>
                <a:path w="18288000" h="6047810">
                  <a:moveTo>
                    <a:pt x="0" y="0"/>
                  </a:moveTo>
                  <a:lnTo>
                    <a:pt x="18288000" y="0"/>
                  </a:lnTo>
                  <a:lnTo>
                    <a:pt x="18288000" y="6047810"/>
                  </a:lnTo>
                  <a:lnTo>
                    <a:pt x="0" y="60478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noProof="0" dirty="0"/>
            </a:p>
          </p:txBody>
        </p:sp>
        <p:sp>
          <p:nvSpPr>
            <p:cNvPr id="6" name="Freeform 6"/>
            <p:cNvSpPr>
              <a:spLocks noGrp="1" noRot="1" noMove="1" noResize="1" noEditPoints="1" noAdjustHandles="1" noChangeArrowheads="1" noChangeShapeType="1"/>
            </p:cNvSpPr>
            <p:nvPr/>
          </p:nvSpPr>
          <p:spPr>
            <a:xfrm flipH="1">
              <a:off x="0" y="1659745"/>
              <a:ext cx="18288000" cy="6047810"/>
            </a:xfrm>
            <a:custGeom>
              <a:avLst/>
              <a:gdLst/>
              <a:ahLst/>
              <a:cxnLst/>
              <a:rect l="l" t="t" r="r" b="b"/>
              <a:pathLst>
                <a:path w="18288000" h="6047810">
                  <a:moveTo>
                    <a:pt x="18288000" y="0"/>
                  </a:moveTo>
                  <a:lnTo>
                    <a:pt x="0" y="0"/>
                  </a:lnTo>
                  <a:lnTo>
                    <a:pt x="0" y="6047810"/>
                  </a:lnTo>
                  <a:lnTo>
                    <a:pt x="18288000" y="6047810"/>
                  </a:lnTo>
                  <a:lnTo>
                    <a:pt x="182880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419" noProof="0" dirty="0"/>
            </a:p>
          </p:txBody>
        </p:sp>
        <p:sp>
          <p:nvSpPr>
            <p:cNvPr id="7" name="Freeform 7"/>
            <p:cNvSpPr>
              <a:spLocks noGrp="1" noRot="1" noMove="1" noResize="1" noEditPoints="1" noAdjustHandles="1" noChangeArrowheads="1" noChangeShapeType="1"/>
            </p:cNvSpPr>
            <p:nvPr/>
          </p:nvSpPr>
          <p:spPr>
            <a:xfrm>
              <a:off x="0" y="3028890"/>
              <a:ext cx="18288000" cy="4836160"/>
            </a:xfrm>
            <a:custGeom>
              <a:avLst/>
              <a:gdLst/>
              <a:ahLst/>
              <a:cxnLst/>
              <a:rect l="l" t="t" r="r" b="b"/>
              <a:pathLst>
                <a:path w="18288000" h="4836160">
                  <a:moveTo>
                    <a:pt x="0" y="0"/>
                  </a:moveTo>
                  <a:lnTo>
                    <a:pt x="18288000" y="0"/>
                  </a:lnTo>
                  <a:lnTo>
                    <a:pt x="18288000" y="4836160"/>
                  </a:lnTo>
                  <a:lnTo>
                    <a:pt x="0" y="48361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419" noProof="0" dirty="0"/>
            </a:p>
          </p:txBody>
        </p:sp>
        <p:grpSp>
          <p:nvGrpSpPr>
            <p:cNvPr id="26" name="Grupo 25">
              <a:extLst>
                <a:ext uri="{FF2B5EF4-FFF2-40B4-BE49-F238E27FC236}">
                  <a16:creationId xmlns:a16="http://schemas.microsoft.com/office/drawing/2014/main" id="{C3F6459C-6311-9C5A-A321-59A98B1A1C3D}"/>
                </a:ext>
              </a:extLst>
            </p:cNvPr>
            <p:cNvGrpSpPr>
              <a:grpSpLocks noGrp="1" noUngrp="1" noRot="1" noMove="1" noResize="1"/>
            </p:cNvGrpSpPr>
            <p:nvPr/>
          </p:nvGrpSpPr>
          <p:grpSpPr>
            <a:xfrm>
              <a:off x="0" y="-8809"/>
              <a:ext cx="18288000" cy="4360404"/>
              <a:chOff x="0" y="-8809"/>
              <a:chExt cx="18288000" cy="4360404"/>
            </a:xfrm>
          </p:grpSpPr>
          <p:sp>
            <p:nvSpPr>
              <p:cNvPr id="3" name="Freeform 3"/>
              <p:cNvSpPr>
                <a:spLocks noGrp="1" noRot="1" noMove="1" noResize="1" noEditPoints="1" noAdjustHandles="1" noChangeArrowheads="1" noChangeShapeType="1"/>
              </p:cNvSpPr>
              <p:nvPr/>
            </p:nvSpPr>
            <p:spPr>
              <a:xfrm flipH="1" flipV="1">
                <a:off x="0" y="0"/>
                <a:ext cx="18288000" cy="3370580"/>
              </a:xfrm>
              <a:custGeom>
                <a:avLst/>
                <a:gdLst/>
                <a:ahLst/>
                <a:cxnLst/>
                <a:rect l="l" t="t" r="r" b="b"/>
                <a:pathLst>
                  <a:path w="18288000" h="4836160">
                    <a:moveTo>
                      <a:pt x="18288000" y="4836160"/>
                    </a:moveTo>
                    <a:lnTo>
                      <a:pt x="0" y="4836160"/>
                    </a:lnTo>
                    <a:lnTo>
                      <a:pt x="0" y="0"/>
                    </a:lnTo>
                    <a:lnTo>
                      <a:pt x="18288000" y="0"/>
                    </a:lnTo>
                    <a:lnTo>
                      <a:pt x="18288000" y="4836160"/>
                    </a:lnTo>
                    <a:close/>
                  </a:path>
                </a:pathLst>
              </a:custGeom>
              <a:blipFill>
                <a:blip r:embed="rId8">
                  <a:extLst>
                    <a:ext uri="{96DAC541-7B7A-43D3-8B79-37D633B846F1}">
                      <asvg:svgBlip xmlns:asvg="http://schemas.microsoft.com/office/drawing/2016/SVG/main" r:embed="rId9"/>
                    </a:ext>
                  </a:extLst>
                </a:blip>
                <a:stretch>
                  <a:fillRect b="-43482"/>
                </a:stretch>
              </a:blipFill>
            </p:spPr>
            <p:txBody>
              <a:bodyPr/>
              <a:lstStyle/>
              <a:p>
                <a:endParaRPr lang="es-419" noProof="0" dirty="0"/>
              </a:p>
            </p:txBody>
          </p:sp>
          <p:sp>
            <p:nvSpPr>
              <p:cNvPr id="4" name="Freeform 4"/>
              <p:cNvSpPr>
                <a:spLocks noGrp="1" noRot="1" noMove="1" noResize="1" noEditPoints="1" noAdjustHandles="1" noChangeArrowheads="1" noChangeShapeType="1"/>
              </p:cNvSpPr>
              <p:nvPr/>
            </p:nvSpPr>
            <p:spPr>
              <a:xfrm flipH="1" flipV="1">
                <a:off x="0" y="-8809"/>
                <a:ext cx="18288000" cy="4360404"/>
              </a:xfrm>
              <a:custGeom>
                <a:avLst/>
                <a:gdLst/>
                <a:ahLst/>
                <a:cxnLst/>
                <a:rect l="l" t="t" r="r" b="b"/>
                <a:pathLst>
                  <a:path w="18288000" h="6047810">
                    <a:moveTo>
                      <a:pt x="18288000" y="6047810"/>
                    </a:moveTo>
                    <a:lnTo>
                      <a:pt x="0" y="6047810"/>
                    </a:lnTo>
                    <a:lnTo>
                      <a:pt x="0" y="0"/>
                    </a:lnTo>
                    <a:lnTo>
                      <a:pt x="18288000" y="0"/>
                    </a:lnTo>
                    <a:lnTo>
                      <a:pt x="18288000" y="6047810"/>
                    </a:lnTo>
                    <a:close/>
                  </a:path>
                </a:pathLst>
              </a:custGeom>
              <a:blipFill>
                <a:blip r:embed="rId10">
                  <a:extLst>
                    <a:ext uri="{96DAC541-7B7A-43D3-8B79-37D633B846F1}">
                      <asvg:svgBlip xmlns:asvg="http://schemas.microsoft.com/office/drawing/2016/SVG/main" r:embed="rId11"/>
                    </a:ext>
                  </a:extLst>
                </a:blip>
                <a:stretch>
                  <a:fillRect b="-38698"/>
                </a:stretch>
              </a:blipFill>
            </p:spPr>
            <p:txBody>
              <a:bodyPr/>
              <a:lstStyle/>
              <a:p>
                <a:endParaRPr lang="es-419" noProof="0" dirty="0"/>
              </a:p>
            </p:txBody>
          </p:sp>
          <p:sp>
            <p:nvSpPr>
              <p:cNvPr id="5" name="Freeform 5"/>
              <p:cNvSpPr>
                <a:spLocks noGrp="1" noRot="1" noMove="1" noResize="1" noEditPoints="1" noAdjustHandles="1" noChangeArrowheads="1" noChangeShapeType="1"/>
              </p:cNvSpPr>
              <p:nvPr/>
            </p:nvSpPr>
            <p:spPr>
              <a:xfrm flipV="1">
                <a:off x="0" y="0"/>
                <a:ext cx="18288000" cy="2607250"/>
              </a:xfrm>
              <a:custGeom>
                <a:avLst/>
                <a:gdLst/>
                <a:ahLst/>
                <a:cxnLst/>
                <a:rect l="l" t="t" r="r" b="b"/>
                <a:pathLst>
                  <a:path w="18288000" h="4836160">
                    <a:moveTo>
                      <a:pt x="0" y="4836160"/>
                    </a:moveTo>
                    <a:lnTo>
                      <a:pt x="18288000" y="4836160"/>
                    </a:lnTo>
                    <a:lnTo>
                      <a:pt x="18288000" y="0"/>
                    </a:lnTo>
                    <a:lnTo>
                      <a:pt x="0" y="0"/>
                    </a:lnTo>
                    <a:lnTo>
                      <a:pt x="0" y="4836160"/>
                    </a:lnTo>
                    <a:close/>
                  </a:path>
                </a:pathLst>
              </a:custGeom>
              <a:blipFill>
                <a:blip r:embed="rId12">
                  <a:extLst>
                    <a:ext uri="{96DAC541-7B7A-43D3-8B79-37D633B846F1}">
                      <asvg:svgBlip xmlns:asvg="http://schemas.microsoft.com/office/drawing/2016/SVG/main" r:embed="rId13"/>
                    </a:ext>
                  </a:extLst>
                </a:blip>
                <a:stretch>
                  <a:fillRect b="-85489"/>
                </a:stretch>
              </a:blipFill>
            </p:spPr>
            <p:txBody>
              <a:bodyPr/>
              <a:lstStyle/>
              <a:p>
                <a:endParaRPr lang="es-419" noProof="0" dirty="0"/>
              </a:p>
            </p:txBody>
          </p:sp>
          <p:sp>
            <p:nvSpPr>
              <p:cNvPr id="11" name="TextBox 11"/>
              <p:cNvSpPr txBox="1">
                <a:spLocks noGrp="1" noRot="1" noMove="1" noResize="1" noEditPoints="1" noAdjustHandles="1" noChangeArrowheads="1" noChangeShapeType="1"/>
              </p:cNvSpPr>
              <p:nvPr/>
            </p:nvSpPr>
            <p:spPr>
              <a:xfrm>
                <a:off x="1028700" y="3227456"/>
                <a:ext cx="16230600" cy="638101"/>
              </a:xfrm>
              <a:prstGeom prst="rect">
                <a:avLst/>
              </a:prstGeom>
            </p:spPr>
            <p:txBody>
              <a:bodyPr lIns="0" tIns="0" rIns="0" bIns="0" rtlCol="0" anchor="t">
                <a:spAutoFit/>
              </a:bodyPr>
              <a:lstStyle/>
              <a:p>
                <a:pPr algn="ctr">
                  <a:lnSpc>
                    <a:spcPts val="5040"/>
                  </a:lnSpc>
                </a:pPr>
                <a:r>
                  <a:rPr lang="es-419" sz="4200" b="1" noProof="0" dirty="0">
                    <a:solidFill>
                      <a:srgbClr val="003C70"/>
                    </a:solidFill>
                    <a:latin typeface="Montserrat Bold"/>
                    <a:ea typeface="Montserrat Bold"/>
                    <a:cs typeface="Montserrat Bold"/>
                    <a:sym typeface="Montserrat Bold"/>
                  </a:rPr>
                  <a:t>¿Preguntas o comentarios?</a:t>
                </a:r>
              </a:p>
            </p:txBody>
          </p:sp>
          <p:sp>
            <p:nvSpPr>
              <p:cNvPr id="12" name="TextBox 12"/>
              <p:cNvSpPr txBox="1">
                <a:spLocks noGrp="1" noRot="1" noMove="1" noResize="1" noEditPoints="1" noAdjustHandles="1" noChangeArrowheads="1" noChangeShapeType="1"/>
              </p:cNvSpPr>
              <p:nvPr/>
            </p:nvSpPr>
            <p:spPr>
              <a:xfrm>
                <a:off x="1028700" y="1910887"/>
                <a:ext cx="16230600" cy="1349400"/>
              </a:xfrm>
              <a:prstGeom prst="rect">
                <a:avLst/>
              </a:prstGeom>
            </p:spPr>
            <p:txBody>
              <a:bodyPr lIns="0" tIns="0" rIns="0" bIns="0" rtlCol="0" anchor="t">
                <a:spAutoFit/>
              </a:bodyPr>
              <a:lstStyle/>
              <a:p>
                <a:pPr algn="ctr">
                  <a:lnSpc>
                    <a:spcPts val="10299"/>
                  </a:lnSpc>
                </a:pPr>
                <a:r>
                  <a:rPr lang="es-419" sz="9999" b="1" noProof="0" dirty="0">
                    <a:solidFill>
                      <a:srgbClr val="472700"/>
                    </a:solidFill>
                    <a:latin typeface="Montserrat Bold"/>
                    <a:ea typeface="Montserrat Bold"/>
                    <a:cs typeface="Montserrat Bold"/>
                    <a:sym typeface="Montserrat Bold"/>
                  </a:rPr>
                  <a:t>¡Muchas Gracias!</a:t>
                </a:r>
              </a:p>
            </p:txBody>
          </p:sp>
        </p:grpSp>
      </p:grpSp>
      <p:grpSp>
        <p:nvGrpSpPr>
          <p:cNvPr id="8" name="Group 8"/>
          <p:cNvGrpSpPr/>
          <p:nvPr/>
        </p:nvGrpSpPr>
        <p:grpSpPr>
          <a:xfrm>
            <a:off x="0" y="5589581"/>
            <a:ext cx="18288000" cy="4697419"/>
            <a:chOff x="0" y="0"/>
            <a:chExt cx="4816593" cy="1237180"/>
          </a:xfrm>
        </p:grpSpPr>
        <p:sp>
          <p:nvSpPr>
            <p:cNvPr id="9" name="Freeform 9"/>
            <p:cNvSpPr/>
            <p:nvPr/>
          </p:nvSpPr>
          <p:spPr>
            <a:xfrm>
              <a:off x="0" y="0"/>
              <a:ext cx="4816592" cy="1237180"/>
            </a:xfrm>
            <a:custGeom>
              <a:avLst/>
              <a:gdLst/>
              <a:ahLst/>
              <a:cxnLst/>
              <a:rect l="l" t="t" r="r" b="b"/>
              <a:pathLst>
                <a:path w="4816592" h="1237180">
                  <a:moveTo>
                    <a:pt x="0" y="0"/>
                  </a:moveTo>
                  <a:lnTo>
                    <a:pt x="4816592" y="0"/>
                  </a:lnTo>
                  <a:lnTo>
                    <a:pt x="4816592" y="1237180"/>
                  </a:lnTo>
                  <a:lnTo>
                    <a:pt x="0" y="1237180"/>
                  </a:lnTo>
                  <a:close/>
                </a:path>
              </a:pathLst>
            </a:custGeom>
            <a:solidFill>
              <a:srgbClr val="FFFFFF"/>
            </a:solidFill>
          </p:spPr>
          <p:txBody>
            <a:bodyPr/>
            <a:lstStyle/>
            <a:p>
              <a:endParaRPr lang="es-419"/>
            </a:p>
          </p:txBody>
        </p:sp>
        <p:sp>
          <p:nvSpPr>
            <p:cNvPr id="10" name="TextBox 10"/>
            <p:cNvSpPr txBox="1"/>
            <p:nvPr/>
          </p:nvSpPr>
          <p:spPr>
            <a:xfrm>
              <a:off x="0" y="-57150"/>
              <a:ext cx="4816593" cy="1294330"/>
            </a:xfrm>
            <a:prstGeom prst="rect">
              <a:avLst/>
            </a:prstGeom>
          </p:spPr>
          <p:txBody>
            <a:bodyPr lIns="50800" tIns="50800" rIns="50800" bIns="50800" rtlCol="0" anchor="ctr"/>
            <a:lstStyle/>
            <a:p>
              <a:pPr algn="ctr">
                <a:lnSpc>
                  <a:spcPts val="3639"/>
                </a:lnSpc>
              </a:pPr>
              <a:endParaRPr/>
            </a:p>
          </p:txBody>
        </p:sp>
      </p:grpSp>
      <p:sp>
        <p:nvSpPr>
          <p:cNvPr id="13" name="TextBox 13"/>
          <p:cNvSpPr txBox="1"/>
          <p:nvPr/>
        </p:nvSpPr>
        <p:spPr>
          <a:xfrm>
            <a:off x="1028700" y="6020280"/>
            <a:ext cx="6333806" cy="611586"/>
          </a:xfrm>
          <a:prstGeom prst="rect">
            <a:avLst/>
          </a:prstGeom>
        </p:spPr>
        <p:txBody>
          <a:bodyPr lIns="0" tIns="0" rIns="0" bIns="0" rtlCol="0" anchor="t">
            <a:spAutoFit/>
          </a:bodyPr>
          <a:lstStyle/>
          <a:p>
            <a:pPr algn="l">
              <a:lnSpc>
                <a:spcPts val="4635"/>
              </a:lnSpc>
            </a:pPr>
            <a:r>
              <a:rPr lang="es-419" sz="4500" b="1" noProof="0" dirty="0">
                <a:solidFill>
                  <a:srgbClr val="003C70"/>
                </a:solidFill>
                <a:latin typeface="Bebas Neue Bold"/>
                <a:ea typeface="Bebas Neue Bold"/>
                <a:cs typeface="Bebas Neue Bold"/>
                <a:sym typeface="Bebas Neue Bold"/>
              </a:rPr>
              <a:t>Datos de Contacto</a:t>
            </a:r>
          </a:p>
        </p:txBody>
      </p:sp>
      <p:grpSp>
        <p:nvGrpSpPr>
          <p:cNvPr id="14" name="Group 14"/>
          <p:cNvGrpSpPr/>
          <p:nvPr/>
        </p:nvGrpSpPr>
        <p:grpSpPr>
          <a:xfrm>
            <a:off x="1028700" y="7806378"/>
            <a:ext cx="3060412" cy="2194295"/>
            <a:chOff x="0" y="0"/>
            <a:chExt cx="4080550" cy="2925726"/>
          </a:xfrm>
        </p:grpSpPr>
        <p:sp>
          <p:nvSpPr>
            <p:cNvPr id="15" name="TextBox 15"/>
            <p:cNvSpPr txBox="1"/>
            <p:nvPr/>
          </p:nvSpPr>
          <p:spPr>
            <a:xfrm>
              <a:off x="0" y="-57150"/>
              <a:ext cx="4080550" cy="622759"/>
            </a:xfrm>
            <a:prstGeom prst="rect">
              <a:avLst/>
            </a:prstGeom>
          </p:spPr>
          <p:txBody>
            <a:bodyPr lIns="0" tIns="0" rIns="0" bIns="0" rtlCol="0" anchor="t">
              <a:spAutoFit/>
            </a:bodyPr>
            <a:lstStyle/>
            <a:p>
              <a:pPr algn="l">
                <a:lnSpc>
                  <a:spcPts val="3919"/>
                </a:lnSpc>
              </a:pPr>
              <a:r>
                <a:rPr lang="es-419" sz="2799" noProof="0" dirty="0">
                  <a:solidFill>
                    <a:srgbClr val="003C70"/>
                  </a:solidFill>
                  <a:latin typeface="Atkinson Hyperlegible"/>
                  <a:ea typeface="Atkinson Hyperlegible"/>
                  <a:cs typeface="Atkinson Hyperlegible"/>
                  <a:sym typeface="Atkinson Hyperlegible"/>
                </a:rPr>
                <a:t>E-mail:  </a:t>
              </a:r>
            </a:p>
          </p:txBody>
        </p:sp>
        <p:sp>
          <p:nvSpPr>
            <p:cNvPr id="16" name="TextBox 16"/>
            <p:cNvSpPr txBox="1"/>
            <p:nvPr/>
          </p:nvSpPr>
          <p:spPr>
            <a:xfrm>
              <a:off x="0" y="729556"/>
              <a:ext cx="4080550" cy="622759"/>
            </a:xfrm>
            <a:prstGeom prst="rect">
              <a:avLst/>
            </a:prstGeom>
          </p:spPr>
          <p:txBody>
            <a:bodyPr lIns="0" tIns="0" rIns="0" bIns="0" rtlCol="0" anchor="t">
              <a:spAutoFit/>
            </a:bodyPr>
            <a:lstStyle/>
            <a:p>
              <a:pPr algn="l">
                <a:lnSpc>
                  <a:spcPts val="3919"/>
                </a:lnSpc>
              </a:pPr>
              <a:r>
                <a:rPr lang="es-419" sz="2799" noProof="0" dirty="0">
                  <a:solidFill>
                    <a:srgbClr val="003C70"/>
                  </a:solidFill>
                  <a:latin typeface="Atkinson Hyperlegible"/>
                  <a:ea typeface="Atkinson Hyperlegible"/>
                  <a:cs typeface="Atkinson Hyperlegible"/>
                  <a:sym typeface="Atkinson Hyperlegible"/>
                </a:rPr>
                <a:t>RRSS (IG, X, otra): </a:t>
              </a:r>
            </a:p>
          </p:txBody>
        </p:sp>
        <p:sp>
          <p:nvSpPr>
            <p:cNvPr id="17" name="TextBox 17"/>
            <p:cNvSpPr txBox="1"/>
            <p:nvPr/>
          </p:nvSpPr>
          <p:spPr>
            <a:xfrm>
              <a:off x="0" y="1516261"/>
              <a:ext cx="4080550" cy="622759"/>
            </a:xfrm>
            <a:prstGeom prst="rect">
              <a:avLst/>
            </a:prstGeom>
          </p:spPr>
          <p:txBody>
            <a:bodyPr lIns="0" tIns="0" rIns="0" bIns="0" rtlCol="0" anchor="t">
              <a:spAutoFit/>
            </a:bodyPr>
            <a:lstStyle/>
            <a:p>
              <a:pPr algn="l">
                <a:lnSpc>
                  <a:spcPts val="3919"/>
                </a:lnSpc>
              </a:pPr>
              <a:r>
                <a:rPr lang="es-419" sz="2799" noProof="0" dirty="0">
                  <a:solidFill>
                    <a:srgbClr val="003C70"/>
                  </a:solidFill>
                  <a:latin typeface="Atkinson Hyperlegible"/>
                  <a:ea typeface="Atkinson Hyperlegible"/>
                  <a:cs typeface="Atkinson Hyperlegible"/>
                  <a:sym typeface="Atkinson Hyperlegible"/>
                </a:rPr>
                <a:t>Web:  </a:t>
              </a:r>
            </a:p>
          </p:txBody>
        </p:sp>
        <p:sp>
          <p:nvSpPr>
            <p:cNvPr id="18" name="TextBox 18"/>
            <p:cNvSpPr txBox="1"/>
            <p:nvPr/>
          </p:nvSpPr>
          <p:spPr>
            <a:xfrm>
              <a:off x="0" y="2302967"/>
              <a:ext cx="4080550" cy="622759"/>
            </a:xfrm>
            <a:prstGeom prst="rect">
              <a:avLst/>
            </a:prstGeom>
          </p:spPr>
          <p:txBody>
            <a:bodyPr lIns="0" tIns="0" rIns="0" bIns="0" rtlCol="0" anchor="t">
              <a:spAutoFit/>
            </a:bodyPr>
            <a:lstStyle/>
            <a:p>
              <a:pPr algn="l">
                <a:lnSpc>
                  <a:spcPts val="3919"/>
                </a:lnSpc>
              </a:pPr>
              <a:r>
                <a:rPr lang="es-419" sz="2799" noProof="0" dirty="0">
                  <a:solidFill>
                    <a:srgbClr val="003C70"/>
                  </a:solidFill>
                  <a:latin typeface="Atkinson Hyperlegible"/>
                  <a:ea typeface="Atkinson Hyperlegible"/>
                  <a:cs typeface="Atkinson Hyperlegible"/>
                  <a:sym typeface="Atkinson Hyperlegible"/>
                </a:rPr>
                <a:t>Cel. (WhatsApp):</a:t>
              </a:r>
            </a:p>
          </p:txBody>
        </p:sp>
      </p:grpSp>
      <p:sp>
        <p:nvSpPr>
          <p:cNvPr id="19" name="TextBox 19"/>
          <p:cNvSpPr txBox="1"/>
          <p:nvPr/>
        </p:nvSpPr>
        <p:spPr>
          <a:xfrm>
            <a:off x="1028700" y="6938101"/>
            <a:ext cx="8134874" cy="504893"/>
          </a:xfrm>
          <a:prstGeom prst="rect">
            <a:avLst/>
          </a:prstGeom>
        </p:spPr>
        <p:txBody>
          <a:bodyPr lIns="0" tIns="0" rIns="0" bIns="0" rtlCol="0" anchor="t">
            <a:spAutoFit/>
          </a:bodyPr>
          <a:lstStyle/>
          <a:p>
            <a:pPr algn="l">
              <a:lnSpc>
                <a:spcPts val="4199"/>
              </a:lnSpc>
            </a:pPr>
            <a:r>
              <a:rPr lang="es-419" sz="2999" b="1" noProof="0" dirty="0">
                <a:solidFill>
                  <a:srgbClr val="472700"/>
                </a:solidFill>
                <a:latin typeface="Atkinson Hyperlegible Bold"/>
                <a:ea typeface="Atkinson Hyperlegible Bold"/>
                <a:cs typeface="Atkinson Hyperlegible Bold"/>
                <a:sym typeface="Atkinson Hyperlegible Bold"/>
              </a:rPr>
              <a:t>Nombre Ponente</a:t>
            </a:r>
          </a:p>
        </p:txBody>
      </p:sp>
      <p:sp>
        <p:nvSpPr>
          <p:cNvPr id="20" name="TextBox 20"/>
          <p:cNvSpPr txBox="1"/>
          <p:nvPr/>
        </p:nvSpPr>
        <p:spPr>
          <a:xfrm>
            <a:off x="4089112" y="7770599"/>
            <a:ext cx="8134874" cy="464820"/>
          </a:xfrm>
          <a:prstGeom prst="rect">
            <a:avLst/>
          </a:prstGeom>
        </p:spPr>
        <p:txBody>
          <a:bodyPr lIns="0" tIns="0" rIns="0" bIns="0" rtlCol="0" anchor="t">
            <a:spAutoFit/>
          </a:bodyPr>
          <a:lstStyle/>
          <a:p>
            <a:pPr algn="l">
              <a:lnSpc>
                <a:spcPts val="3779"/>
              </a:lnSpc>
            </a:pPr>
            <a:r>
              <a:rPr lang="es-419" sz="2700" noProof="0" dirty="0" err="1">
                <a:solidFill>
                  <a:srgbClr val="472700"/>
                </a:solidFill>
                <a:latin typeface="Atkinson Hyperlegible"/>
                <a:ea typeface="Atkinson Hyperlegible"/>
                <a:cs typeface="Atkinson Hyperlegible"/>
                <a:sym typeface="Atkinson Hyperlegible"/>
              </a:rPr>
              <a:t>nombre@institución</a:t>
            </a:r>
            <a:endParaRPr lang="es-419" sz="2700" noProof="0" dirty="0">
              <a:solidFill>
                <a:srgbClr val="472700"/>
              </a:solidFill>
              <a:latin typeface="Atkinson Hyperlegible"/>
              <a:ea typeface="Atkinson Hyperlegible"/>
              <a:cs typeface="Atkinson Hyperlegible"/>
              <a:sym typeface="Atkinson Hyperlegible"/>
            </a:endParaRPr>
          </a:p>
        </p:txBody>
      </p:sp>
      <p:sp>
        <p:nvSpPr>
          <p:cNvPr id="21" name="TextBox 21"/>
          <p:cNvSpPr txBox="1"/>
          <p:nvPr/>
        </p:nvSpPr>
        <p:spPr>
          <a:xfrm>
            <a:off x="4089112" y="8356261"/>
            <a:ext cx="8134874" cy="464820"/>
          </a:xfrm>
          <a:prstGeom prst="rect">
            <a:avLst/>
          </a:prstGeom>
        </p:spPr>
        <p:txBody>
          <a:bodyPr lIns="0" tIns="0" rIns="0" bIns="0" rtlCol="0" anchor="t">
            <a:spAutoFit/>
          </a:bodyPr>
          <a:lstStyle/>
          <a:p>
            <a:pPr algn="l">
              <a:lnSpc>
                <a:spcPts val="3779"/>
              </a:lnSpc>
            </a:pPr>
            <a:r>
              <a:rPr lang="en-US" sz="2700">
                <a:solidFill>
                  <a:srgbClr val="472700"/>
                </a:solidFill>
                <a:latin typeface="Atkinson Hyperlegible"/>
                <a:ea typeface="Atkinson Hyperlegible"/>
                <a:cs typeface="Atkinson Hyperlegible"/>
                <a:sym typeface="Atkinson Hyperlegible"/>
              </a:rPr>
              <a:t>@IG     @X     @TikTok</a:t>
            </a:r>
          </a:p>
        </p:txBody>
      </p:sp>
      <p:sp>
        <p:nvSpPr>
          <p:cNvPr id="22" name="TextBox 22"/>
          <p:cNvSpPr txBox="1"/>
          <p:nvPr/>
        </p:nvSpPr>
        <p:spPr>
          <a:xfrm>
            <a:off x="4089112" y="8941922"/>
            <a:ext cx="8134874" cy="464820"/>
          </a:xfrm>
          <a:prstGeom prst="rect">
            <a:avLst/>
          </a:prstGeom>
        </p:spPr>
        <p:txBody>
          <a:bodyPr lIns="0" tIns="0" rIns="0" bIns="0" rtlCol="0" anchor="t">
            <a:spAutoFit/>
          </a:bodyPr>
          <a:lstStyle/>
          <a:p>
            <a:pPr algn="l">
              <a:lnSpc>
                <a:spcPts val="3779"/>
              </a:lnSpc>
            </a:pPr>
            <a:r>
              <a:rPr lang="en-US" sz="2700">
                <a:solidFill>
                  <a:srgbClr val="472700"/>
                </a:solidFill>
                <a:latin typeface="Atkinson Hyperlegible"/>
                <a:ea typeface="Atkinson Hyperlegible"/>
                <a:cs typeface="Atkinson Hyperlegible"/>
                <a:sym typeface="Atkinson Hyperlegible"/>
              </a:rPr>
              <a:t>www.tupáginadeweb.tipo.país</a:t>
            </a:r>
          </a:p>
        </p:txBody>
      </p:sp>
      <p:sp>
        <p:nvSpPr>
          <p:cNvPr id="23" name="TextBox 23"/>
          <p:cNvSpPr txBox="1"/>
          <p:nvPr/>
        </p:nvSpPr>
        <p:spPr>
          <a:xfrm>
            <a:off x="4089112" y="9527584"/>
            <a:ext cx="8134874" cy="464820"/>
          </a:xfrm>
          <a:prstGeom prst="rect">
            <a:avLst/>
          </a:prstGeom>
        </p:spPr>
        <p:txBody>
          <a:bodyPr lIns="0" tIns="0" rIns="0" bIns="0" rtlCol="0" anchor="t">
            <a:spAutoFit/>
          </a:bodyPr>
          <a:lstStyle/>
          <a:p>
            <a:pPr algn="l">
              <a:lnSpc>
                <a:spcPts val="3779"/>
              </a:lnSpc>
            </a:pPr>
            <a:r>
              <a:rPr lang="en-US" sz="2700">
                <a:solidFill>
                  <a:srgbClr val="472700"/>
                </a:solidFill>
                <a:latin typeface="Atkinson Hyperlegible"/>
                <a:ea typeface="Atkinson Hyperlegible"/>
                <a:cs typeface="Atkinson Hyperlegible"/>
                <a:sym typeface="Atkinson Hyperlegible"/>
              </a:rPr>
              <a:t>000 000 00 00</a:t>
            </a:r>
          </a:p>
        </p:txBody>
      </p:sp>
      <p:grpSp>
        <p:nvGrpSpPr>
          <p:cNvPr id="27" name="Grupo 26">
            <a:extLst>
              <a:ext uri="{FF2B5EF4-FFF2-40B4-BE49-F238E27FC236}">
                <a16:creationId xmlns:a16="http://schemas.microsoft.com/office/drawing/2014/main" id="{C6A0E6A5-CF49-B9DE-50EE-1F5384DD26C5}"/>
              </a:ext>
            </a:extLst>
          </p:cNvPr>
          <p:cNvGrpSpPr>
            <a:grpSpLocks noGrp="1" noUngrp="1" noRot="1" noMove="1" noResize="1"/>
          </p:cNvGrpSpPr>
          <p:nvPr/>
        </p:nvGrpSpPr>
        <p:grpSpPr>
          <a:xfrm>
            <a:off x="12629651" y="5589581"/>
            <a:ext cx="5658349" cy="4697419"/>
            <a:chOff x="12629651" y="5589581"/>
            <a:chExt cx="5658349" cy="4697419"/>
          </a:xfrm>
        </p:grpSpPr>
        <p:sp>
          <p:nvSpPr>
            <p:cNvPr id="24" name="Freeform 24"/>
            <p:cNvSpPr>
              <a:spLocks noGrp="1" noRot="1" noMove="1" noResize="1" noEditPoints="1" noAdjustHandles="1" noChangeArrowheads="1" noChangeShapeType="1"/>
            </p:cNvSpPr>
            <p:nvPr/>
          </p:nvSpPr>
          <p:spPr>
            <a:xfrm>
              <a:off x="12629651" y="5589581"/>
              <a:ext cx="5658349" cy="4697419"/>
            </a:xfrm>
            <a:custGeom>
              <a:avLst/>
              <a:gdLst/>
              <a:ahLst/>
              <a:cxnLst/>
              <a:rect l="l" t="t" r="r" b="b"/>
              <a:pathLst>
                <a:path w="5658349" h="4697419">
                  <a:moveTo>
                    <a:pt x="0" y="0"/>
                  </a:moveTo>
                  <a:lnTo>
                    <a:pt x="5658349" y="0"/>
                  </a:lnTo>
                  <a:lnTo>
                    <a:pt x="5658349" y="4697419"/>
                  </a:lnTo>
                  <a:lnTo>
                    <a:pt x="0" y="4697419"/>
                  </a:lnTo>
                  <a:lnTo>
                    <a:pt x="0" y="0"/>
                  </a:lnTo>
                  <a:close/>
                </a:path>
              </a:pathLst>
            </a:custGeom>
            <a:blipFill>
              <a:blip r:embed="rId14"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25" name="Freeform 25"/>
            <p:cNvSpPr>
              <a:spLocks noGrp="1" noRot="1" noMove="1" noResize="1" noEditPoints="1" noAdjustHandles="1" noChangeArrowheads="1" noChangeShapeType="1"/>
            </p:cNvSpPr>
            <p:nvPr/>
          </p:nvSpPr>
          <p:spPr>
            <a:xfrm>
              <a:off x="12629651" y="7036712"/>
              <a:ext cx="1291718" cy="2316427"/>
            </a:xfrm>
            <a:custGeom>
              <a:avLst/>
              <a:gdLst/>
              <a:ahLst/>
              <a:cxnLst/>
              <a:rect l="l" t="t" r="r" b="b"/>
              <a:pathLst>
                <a:path w="1291718" h="2316427">
                  <a:moveTo>
                    <a:pt x="0" y="0"/>
                  </a:moveTo>
                  <a:lnTo>
                    <a:pt x="1291718" y="0"/>
                  </a:lnTo>
                  <a:lnTo>
                    <a:pt x="1291718" y="2316428"/>
                  </a:lnTo>
                  <a:lnTo>
                    <a:pt x="0" y="2316428"/>
                  </a:lnTo>
                  <a:lnTo>
                    <a:pt x="0" y="0"/>
                  </a:lnTo>
                  <a:close/>
                </a:path>
              </a:pathLst>
            </a:custGeom>
            <a:blipFill>
              <a:blip r:embed="rId15" cstate="print">
                <a:extLst>
                  <a:ext uri="{28A0092B-C50C-407E-A947-70E740481C1C}">
                    <a14:useLocalDpi xmlns:a14="http://schemas.microsoft.com/office/drawing/2010/main" val="0"/>
                  </a:ext>
                </a:extLst>
              </a:blip>
              <a:stretch>
                <a:fillRect/>
              </a:stretch>
            </a:blipFill>
          </p:spPr>
          <p:txBody>
            <a:bodyPr/>
            <a:lstStyle/>
            <a:p>
              <a:endParaRPr lang="es-419"/>
            </a:p>
          </p:txBody>
        </p:sp>
      </p:grpSp>
      <p:grpSp>
        <p:nvGrpSpPr>
          <p:cNvPr id="29" name="Group 26">
            <a:extLst>
              <a:ext uri="{FF2B5EF4-FFF2-40B4-BE49-F238E27FC236}">
                <a16:creationId xmlns:a16="http://schemas.microsoft.com/office/drawing/2014/main" id="{9CEA410A-711B-AD06-E85D-C436A8FE84EC}"/>
              </a:ext>
            </a:extLst>
          </p:cNvPr>
          <p:cNvGrpSpPr/>
          <p:nvPr/>
        </p:nvGrpSpPr>
        <p:grpSpPr>
          <a:xfrm>
            <a:off x="5312146" y="533063"/>
            <a:ext cx="7663709" cy="1005560"/>
            <a:chOff x="0" y="19050"/>
            <a:chExt cx="10218278" cy="1340747"/>
          </a:xfrm>
        </p:grpSpPr>
        <p:sp>
          <p:nvSpPr>
            <p:cNvPr id="30" name="Freeform 27">
              <a:extLst>
                <a:ext uri="{FF2B5EF4-FFF2-40B4-BE49-F238E27FC236}">
                  <a16:creationId xmlns:a16="http://schemas.microsoft.com/office/drawing/2014/main" id="{45CF7F3C-1F48-BDA1-259C-A8D023FFEE3E}"/>
                </a:ext>
              </a:extLst>
            </p:cNvPr>
            <p:cNvSpPr/>
            <p:nvPr/>
          </p:nvSpPr>
          <p:spPr>
            <a:xfrm>
              <a:off x="2439875" y="28496"/>
              <a:ext cx="1277368" cy="1302805"/>
            </a:xfrm>
            <a:custGeom>
              <a:avLst/>
              <a:gdLst/>
              <a:ahLst/>
              <a:cxnLst/>
              <a:rect l="l" t="t" r="r" b="b"/>
              <a:pathLst>
                <a:path w="1277368" h="1302805">
                  <a:moveTo>
                    <a:pt x="0" y="0"/>
                  </a:moveTo>
                  <a:lnTo>
                    <a:pt x="1277368" y="0"/>
                  </a:lnTo>
                  <a:lnTo>
                    <a:pt x="1277368" y="1302805"/>
                  </a:lnTo>
                  <a:lnTo>
                    <a:pt x="0" y="1302805"/>
                  </a:lnTo>
                  <a:lnTo>
                    <a:pt x="0" y="0"/>
                  </a:lnTo>
                  <a:close/>
                </a:path>
              </a:pathLst>
            </a:custGeom>
            <a:blipFill>
              <a:blip r:embed="rId16"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31" name="TextBox 28">
              <a:extLst>
                <a:ext uri="{FF2B5EF4-FFF2-40B4-BE49-F238E27FC236}">
                  <a16:creationId xmlns:a16="http://schemas.microsoft.com/office/drawing/2014/main" id="{FAEB24BF-379A-E2CE-1527-39120971B68F}"/>
                </a:ext>
              </a:extLst>
            </p:cNvPr>
            <p:cNvSpPr txBox="1"/>
            <p:nvPr/>
          </p:nvSpPr>
          <p:spPr>
            <a:xfrm>
              <a:off x="4517423" y="19050"/>
              <a:ext cx="1199722" cy="853672"/>
            </a:xfrm>
            <a:prstGeom prst="rect">
              <a:avLst/>
            </a:prstGeom>
          </p:spPr>
          <p:txBody>
            <a:bodyPr lIns="0" tIns="0" rIns="0" bIns="0" rtlCol="0" anchor="t">
              <a:spAutoFit/>
            </a:bodyPr>
            <a:lstStyle/>
            <a:p>
              <a:pPr algn="ctr">
                <a:lnSpc>
                  <a:spcPts val="4914"/>
                </a:lnSpc>
              </a:pPr>
              <a:r>
                <a:rPr lang="en-US" sz="4311" b="1" dirty="0">
                  <a:solidFill>
                    <a:srgbClr val="003C70"/>
                  </a:solidFill>
                  <a:latin typeface="Atkinson Hyperlegible Bold"/>
                  <a:ea typeface="Atkinson Hyperlegible Bold"/>
                  <a:cs typeface="Atkinson Hyperlegible Bold"/>
                  <a:sym typeface="Atkinson Hyperlegible Bold"/>
                </a:rPr>
                <a:t>XX</a:t>
              </a:r>
            </a:p>
          </p:txBody>
        </p:sp>
        <p:sp>
          <p:nvSpPr>
            <p:cNvPr id="32" name="TextBox 29">
              <a:extLst>
                <a:ext uri="{FF2B5EF4-FFF2-40B4-BE49-F238E27FC236}">
                  <a16:creationId xmlns:a16="http://schemas.microsoft.com/office/drawing/2014/main" id="{D77091B0-CC21-9BE2-B4E6-8746E0F8C7DA}"/>
                </a:ext>
              </a:extLst>
            </p:cNvPr>
            <p:cNvSpPr txBox="1"/>
            <p:nvPr/>
          </p:nvSpPr>
          <p:spPr>
            <a:xfrm>
              <a:off x="3825731" y="337055"/>
              <a:ext cx="4756959" cy="782276"/>
            </a:xfrm>
            <a:prstGeom prst="rect">
              <a:avLst/>
            </a:prstGeom>
          </p:spPr>
          <p:txBody>
            <a:bodyPr lIns="0" tIns="0" rIns="0" bIns="0" rtlCol="0" anchor="t">
              <a:spAutoFit/>
            </a:bodyPr>
            <a:lstStyle/>
            <a:p>
              <a:pPr algn="ctr">
                <a:lnSpc>
                  <a:spcPts val="2331"/>
                </a:lnSpc>
              </a:pPr>
              <a:r>
                <a:rPr lang="en-US" sz="1976" b="1" dirty="0">
                  <a:solidFill>
                    <a:srgbClr val="462702"/>
                  </a:solidFill>
                  <a:latin typeface="Canva Sans Bold"/>
                  <a:ea typeface="Canva Sans Bold"/>
                  <a:cs typeface="Canva Sans Bold"/>
                  <a:sym typeface="Canva Sans Bold"/>
                </a:rPr>
                <a:t>            CONGRESO </a:t>
              </a:r>
            </a:p>
            <a:p>
              <a:pPr algn="ctr">
                <a:lnSpc>
                  <a:spcPts val="2331"/>
                </a:lnSpc>
              </a:pPr>
              <a:r>
                <a:rPr lang="en-US" sz="1976" b="1" dirty="0">
                  <a:solidFill>
                    <a:srgbClr val="462702"/>
                  </a:solidFill>
                  <a:latin typeface="Canva Sans Bold"/>
                  <a:ea typeface="Canva Sans Bold"/>
                  <a:cs typeface="Canva Sans Bold"/>
                  <a:sym typeface="Canva Sans Bold"/>
                </a:rPr>
                <a:t>COLOMBIANO DE GEOLOGÍA</a:t>
              </a:r>
            </a:p>
          </p:txBody>
        </p:sp>
        <p:sp>
          <p:nvSpPr>
            <p:cNvPr id="33" name="TextBox 30">
              <a:extLst>
                <a:ext uri="{FF2B5EF4-FFF2-40B4-BE49-F238E27FC236}">
                  <a16:creationId xmlns:a16="http://schemas.microsoft.com/office/drawing/2014/main" id="{5F4D67F9-9E55-6E16-5736-45F78DE74344}"/>
                </a:ext>
              </a:extLst>
            </p:cNvPr>
            <p:cNvSpPr txBox="1"/>
            <p:nvPr/>
          </p:nvSpPr>
          <p:spPr>
            <a:xfrm>
              <a:off x="5651815" y="1126237"/>
              <a:ext cx="1142205" cy="233560"/>
            </a:xfrm>
            <a:prstGeom prst="rect">
              <a:avLst/>
            </a:prstGeom>
          </p:spPr>
          <p:txBody>
            <a:bodyPr lIns="0" tIns="0" rIns="0" bIns="0" rtlCol="0" anchor="t">
              <a:spAutoFit/>
            </a:bodyPr>
            <a:lstStyle/>
            <a:p>
              <a:pPr algn="ctr">
                <a:lnSpc>
                  <a:spcPts val="1508"/>
                </a:lnSpc>
              </a:pPr>
              <a:r>
                <a:rPr lang="en-US" sz="1077" b="1" spc="121">
                  <a:solidFill>
                    <a:srgbClr val="769363"/>
                  </a:solidFill>
                  <a:latin typeface="Atkinson Hyperlegible Bold"/>
                  <a:ea typeface="Atkinson Hyperlegible Bold"/>
                  <a:cs typeface="Atkinson Hyperlegible Bold"/>
                  <a:sym typeface="Atkinson Hyperlegible Bold"/>
                </a:rPr>
                <a:t>CCG2025</a:t>
              </a:r>
            </a:p>
          </p:txBody>
        </p:sp>
        <p:sp>
          <p:nvSpPr>
            <p:cNvPr id="34" name="Freeform 31">
              <a:extLst>
                <a:ext uri="{FF2B5EF4-FFF2-40B4-BE49-F238E27FC236}">
                  <a16:creationId xmlns:a16="http://schemas.microsoft.com/office/drawing/2014/main" id="{F38D3AC5-AB87-5979-FC96-FEBA40344D55}"/>
                </a:ext>
              </a:extLst>
            </p:cNvPr>
            <p:cNvSpPr/>
            <p:nvPr/>
          </p:nvSpPr>
          <p:spPr>
            <a:xfrm>
              <a:off x="9277645" y="122054"/>
              <a:ext cx="940633" cy="1115688"/>
            </a:xfrm>
            <a:custGeom>
              <a:avLst/>
              <a:gdLst/>
              <a:ahLst/>
              <a:cxnLst/>
              <a:rect l="l" t="t" r="r" b="b"/>
              <a:pathLst>
                <a:path w="940633" h="1115688">
                  <a:moveTo>
                    <a:pt x="0" y="0"/>
                  </a:moveTo>
                  <a:lnTo>
                    <a:pt x="940632" y="0"/>
                  </a:lnTo>
                  <a:lnTo>
                    <a:pt x="940632" y="1115688"/>
                  </a:lnTo>
                  <a:lnTo>
                    <a:pt x="0" y="1115688"/>
                  </a:lnTo>
                  <a:lnTo>
                    <a:pt x="0" y="0"/>
                  </a:lnTo>
                  <a:close/>
                </a:path>
              </a:pathLst>
            </a:custGeom>
            <a:blipFill>
              <a:blip r:embed="rId17" cstate="print">
                <a:extLst>
                  <a:ext uri="{28A0092B-C50C-407E-A947-70E740481C1C}">
                    <a14:useLocalDpi xmlns:a14="http://schemas.microsoft.com/office/drawing/2010/main" val="0"/>
                  </a:ext>
                </a:extLst>
              </a:blip>
              <a:stretch>
                <a:fillRect/>
              </a:stretch>
            </a:blipFill>
          </p:spPr>
          <p:txBody>
            <a:bodyPr/>
            <a:lstStyle/>
            <a:p>
              <a:endParaRPr lang="es-419"/>
            </a:p>
          </p:txBody>
        </p:sp>
        <p:sp>
          <p:nvSpPr>
            <p:cNvPr id="35" name="TextBox 32">
              <a:extLst>
                <a:ext uri="{FF2B5EF4-FFF2-40B4-BE49-F238E27FC236}">
                  <a16:creationId xmlns:a16="http://schemas.microsoft.com/office/drawing/2014/main" id="{D80D943E-E705-AB28-39AF-E01DEEACEA6E}"/>
                </a:ext>
              </a:extLst>
            </p:cNvPr>
            <p:cNvSpPr txBox="1"/>
            <p:nvPr/>
          </p:nvSpPr>
          <p:spPr>
            <a:xfrm>
              <a:off x="472207" y="964069"/>
              <a:ext cx="1113975" cy="188085"/>
            </a:xfrm>
            <a:prstGeom prst="rect">
              <a:avLst/>
            </a:prstGeom>
          </p:spPr>
          <p:txBody>
            <a:bodyPr lIns="0" tIns="0" rIns="0" bIns="0" rtlCol="0" anchor="t">
              <a:spAutoFit/>
            </a:bodyPr>
            <a:lstStyle/>
            <a:p>
              <a:pPr algn="r">
                <a:lnSpc>
                  <a:spcPts val="1113"/>
                </a:lnSpc>
              </a:pPr>
              <a:r>
                <a:rPr lang="en-US" sz="967"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Cali</a:t>
              </a:r>
            </a:p>
          </p:txBody>
        </p:sp>
        <p:sp>
          <p:nvSpPr>
            <p:cNvPr id="36" name="TextBox 33">
              <a:extLst>
                <a:ext uri="{FF2B5EF4-FFF2-40B4-BE49-F238E27FC236}">
                  <a16:creationId xmlns:a16="http://schemas.microsoft.com/office/drawing/2014/main" id="{D84FCBE6-8F5C-4F6A-2286-B6429FFAE710}"/>
                </a:ext>
              </a:extLst>
            </p:cNvPr>
            <p:cNvSpPr txBox="1"/>
            <p:nvPr/>
          </p:nvSpPr>
          <p:spPr>
            <a:xfrm>
              <a:off x="235824" y="197246"/>
              <a:ext cx="1350359" cy="427468"/>
            </a:xfrm>
            <a:prstGeom prst="rect">
              <a:avLst/>
            </a:prstGeom>
          </p:spPr>
          <p:txBody>
            <a:bodyPr lIns="0" tIns="0" rIns="0" bIns="0" rtlCol="0" anchor="t">
              <a:spAutoFit/>
            </a:bodyPr>
            <a:lstStyle/>
            <a:p>
              <a:pPr algn="ctr">
                <a:lnSpc>
                  <a:spcPts val="2531"/>
                </a:lnSpc>
              </a:pPr>
              <a:r>
                <a:rPr lang="en-US" sz="2201" b="1" dirty="0">
                  <a:solidFill>
                    <a:srgbClr val="003C70"/>
                  </a:solidFill>
                  <a:latin typeface="Times New Roman" panose="02020603050405020304" pitchFamily="18" charset="0"/>
                  <a:ea typeface="Times New Roman Bold"/>
                  <a:cs typeface="Times New Roman" panose="02020603050405020304" pitchFamily="18" charset="0"/>
                  <a:sym typeface="Times New Roman Bold"/>
                </a:rPr>
                <a:t>13 al 15</a:t>
              </a:r>
            </a:p>
          </p:txBody>
        </p:sp>
        <p:grpSp>
          <p:nvGrpSpPr>
            <p:cNvPr id="37" name="Group 34">
              <a:extLst>
                <a:ext uri="{FF2B5EF4-FFF2-40B4-BE49-F238E27FC236}">
                  <a16:creationId xmlns:a16="http://schemas.microsoft.com/office/drawing/2014/main" id="{E8A15DEB-AC03-35FC-EF22-C8793D0BA7FE}"/>
                </a:ext>
              </a:extLst>
            </p:cNvPr>
            <p:cNvGrpSpPr/>
            <p:nvPr/>
          </p:nvGrpSpPr>
          <p:grpSpPr>
            <a:xfrm>
              <a:off x="0" y="594927"/>
              <a:ext cx="1005301" cy="359694"/>
              <a:chOff x="0" y="0"/>
              <a:chExt cx="221816" cy="79365"/>
            </a:xfrm>
          </p:grpSpPr>
          <p:sp>
            <p:nvSpPr>
              <p:cNvPr id="48" name="Freeform 35">
                <a:extLst>
                  <a:ext uri="{FF2B5EF4-FFF2-40B4-BE49-F238E27FC236}">
                    <a16:creationId xmlns:a16="http://schemas.microsoft.com/office/drawing/2014/main" id="{4DF2EEA0-786B-F12E-78C9-177C6F8365DC}"/>
                  </a:ext>
                </a:extLst>
              </p:cNvPr>
              <p:cNvSpPr/>
              <p:nvPr/>
            </p:nvSpPr>
            <p:spPr>
              <a:xfrm>
                <a:off x="0" y="0"/>
                <a:ext cx="221816" cy="79365"/>
              </a:xfrm>
              <a:custGeom>
                <a:avLst/>
                <a:gdLst/>
                <a:ahLst/>
                <a:cxnLst/>
                <a:rect l="l" t="t" r="r" b="b"/>
                <a:pathLst>
                  <a:path w="221816" h="79365">
                    <a:moveTo>
                      <a:pt x="39683" y="0"/>
                    </a:moveTo>
                    <a:lnTo>
                      <a:pt x="182133" y="0"/>
                    </a:lnTo>
                    <a:cubicBezTo>
                      <a:pt x="204049" y="0"/>
                      <a:pt x="221816" y="17766"/>
                      <a:pt x="221816" y="39683"/>
                    </a:cubicBezTo>
                    <a:lnTo>
                      <a:pt x="221816" y="39683"/>
                    </a:lnTo>
                    <a:cubicBezTo>
                      <a:pt x="221816" y="50207"/>
                      <a:pt x="217635" y="60300"/>
                      <a:pt x="210193" y="67742"/>
                    </a:cubicBezTo>
                    <a:cubicBezTo>
                      <a:pt x="202751" y="75184"/>
                      <a:pt x="192658" y="79365"/>
                      <a:pt x="182133"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472700"/>
              </a:solidFill>
            </p:spPr>
            <p:txBody>
              <a:bodyPr/>
              <a:lstStyle/>
              <a:p>
                <a:endParaRPr lang="es-419"/>
              </a:p>
            </p:txBody>
          </p:sp>
          <p:sp>
            <p:nvSpPr>
              <p:cNvPr id="49" name="TextBox 36">
                <a:extLst>
                  <a:ext uri="{FF2B5EF4-FFF2-40B4-BE49-F238E27FC236}">
                    <a16:creationId xmlns:a16="http://schemas.microsoft.com/office/drawing/2014/main" id="{4DD526F4-875E-2001-4CAA-F40FF24C35FF}"/>
                  </a:ext>
                </a:extLst>
              </p:cNvPr>
              <p:cNvSpPr txBox="1"/>
              <p:nvPr/>
            </p:nvSpPr>
            <p:spPr>
              <a:xfrm>
                <a:off x="0" y="-9525"/>
                <a:ext cx="221816" cy="88890"/>
              </a:xfrm>
              <a:prstGeom prst="rect">
                <a:avLst/>
              </a:prstGeom>
            </p:spPr>
            <p:txBody>
              <a:bodyPr lIns="69824" tIns="69824" rIns="69824" bIns="69824" rtlCol="0" anchor="ctr"/>
              <a:lstStyle/>
              <a:p>
                <a:pPr algn="ctr">
                  <a:lnSpc>
                    <a:spcPts val="1514"/>
                  </a:lnSpc>
                </a:pPr>
                <a:endParaRPr/>
              </a:p>
            </p:txBody>
          </p:sp>
        </p:grpSp>
        <p:grpSp>
          <p:nvGrpSpPr>
            <p:cNvPr id="38" name="Group 37">
              <a:extLst>
                <a:ext uri="{FF2B5EF4-FFF2-40B4-BE49-F238E27FC236}">
                  <a16:creationId xmlns:a16="http://schemas.microsoft.com/office/drawing/2014/main" id="{97F14AC1-7BAC-4062-5139-0B2F618EE57D}"/>
                </a:ext>
              </a:extLst>
            </p:cNvPr>
            <p:cNvGrpSpPr/>
            <p:nvPr/>
          </p:nvGrpSpPr>
          <p:grpSpPr>
            <a:xfrm>
              <a:off x="723076" y="594927"/>
              <a:ext cx="1098931" cy="359694"/>
              <a:chOff x="0" y="0"/>
              <a:chExt cx="242475" cy="79365"/>
            </a:xfrm>
          </p:grpSpPr>
          <p:sp>
            <p:nvSpPr>
              <p:cNvPr id="46" name="Freeform 38">
                <a:extLst>
                  <a:ext uri="{FF2B5EF4-FFF2-40B4-BE49-F238E27FC236}">
                    <a16:creationId xmlns:a16="http://schemas.microsoft.com/office/drawing/2014/main" id="{08F2D713-76EB-2F5E-2CF7-AE439BD504DF}"/>
                  </a:ext>
                </a:extLst>
              </p:cNvPr>
              <p:cNvSpPr/>
              <p:nvPr/>
            </p:nvSpPr>
            <p:spPr>
              <a:xfrm>
                <a:off x="0" y="0"/>
                <a:ext cx="242475" cy="79365"/>
              </a:xfrm>
              <a:custGeom>
                <a:avLst/>
                <a:gdLst/>
                <a:ahLst/>
                <a:cxnLst/>
                <a:rect l="l" t="t" r="r" b="b"/>
                <a:pathLst>
                  <a:path w="242475" h="79365">
                    <a:moveTo>
                      <a:pt x="39683" y="0"/>
                    </a:moveTo>
                    <a:lnTo>
                      <a:pt x="202792" y="0"/>
                    </a:lnTo>
                    <a:cubicBezTo>
                      <a:pt x="213317" y="0"/>
                      <a:pt x="223410" y="4181"/>
                      <a:pt x="230852" y="11623"/>
                    </a:cubicBezTo>
                    <a:cubicBezTo>
                      <a:pt x="238294" y="19065"/>
                      <a:pt x="242475" y="29158"/>
                      <a:pt x="242475" y="39683"/>
                    </a:cubicBezTo>
                    <a:lnTo>
                      <a:pt x="242475" y="39683"/>
                    </a:lnTo>
                    <a:cubicBezTo>
                      <a:pt x="242475" y="50207"/>
                      <a:pt x="238294" y="60300"/>
                      <a:pt x="230852" y="67742"/>
                    </a:cubicBezTo>
                    <a:cubicBezTo>
                      <a:pt x="223410" y="75184"/>
                      <a:pt x="213317" y="79365"/>
                      <a:pt x="202792" y="79365"/>
                    </a:cubicBezTo>
                    <a:lnTo>
                      <a:pt x="39683" y="79365"/>
                    </a:lnTo>
                    <a:cubicBezTo>
                      <a:pt x="29158" y="79365"/>
                      <a:pt x="19065" y="75184"/>
                      <a:pt x="11623" y="67742"/>
                    </a:cubicBezTo>
                    <a:cubicBezTo>
                      <a:pt x="4181" y="60300"/>
                      <a:pt x="0" y="50207"/>
                      <a:pt x="0" y="39683"/>
                    </a:cubicBezTo>
                    <a:lnTo>
                      <a:pt x="0" y="39683"/>
                    </a:lnTo>
                    <a:cubicBezTo>
                      <a:pt x="0" y="29158"/>
                      <a:pt x="4181" y="19065"/>
                      <a:pt x="11623" y="11623"/>
                    </a:cubicBezTo>
                    <a:cubicBezTo>
                      <a:pt x="19065" y="4181"/>
                      <a:pt x="29158" y="0"/>
                      <a:pt x="39683" y="0"/>
                    </a:cubicBezTo>
                    <a:close/>
                  </a:path>
                </a:pathLst>
              </a:custGeom>
              <a:solidFill>
                <a:srgbClr val="769363"/>
              </a:solidFill>
            </p:spPr>
            <p:txBody>
              <a:bodyPr/>
              <a:lstStyle/>
              <a:p>
                <a:endParaRPr lang="es-419"/>
              </a:p>
            </p:txBody>
          </p:sp>
          <p:sp>
            <p:nvSpPr>
              <p:cNvPr id="47" name="TextBox 39">
                <a:extLst>
                  <a:ext uri="{FF2B5EF4-FFF2-40B4-BE49-F238E27FC236}">
                    <a16:creationId xmlns:a16="http://schemas.microsoft.com/office/drawing/2014/main" id="{27CED4B2-DD9D-D600-622C-4893636A1A81}"/>
                  </a:ext>
                </a:extLst>
              </p:cNvPr>
              <p:cNvSpPr txBox="1"/>
              <p:nvPr/>
            </p:nvSpPr>
            <p:spPr>
              <a:xfrm>
                <a:off x="0" y="-9525"/>
                <a:ext cx="242475" cy="88890"/>
              </a:xfrm>
              <a:prstGeom prst="rect">
                <a:avLst/>
              </a:prstGeom>
            </p:spPr>
            <p:txBody>
              <a:bodyPr lIns="69824" tIns="69824" rIns="69824" bIns="69824" rtlCol="0" anchor="ctr"/>
              <a:lstStyle/>
              <a:p>
                <a:pPr algn="ctr">
                  <a:lnSpc>
                    <a:spcPts val="1514"/>
                  </a:lnSpc>
                </a:pPr>
                <a:endParaRPr/>
              </a:p>
            </p:txBody>
          </p:sp>
        </p:grpSp>
        <p:grpSp>
          <p:nvGrpSpPr>
            <p:cNvPr id="39" name="Group 40">
              <a:extLst>
                <a:ext uri="{FF2B5EF4-FFF2-40B4-BE49-F238E27FC236}">
                  <a16:creationId xmlns:a16="http://schemas.microsoft.com/office/drawing/2014/main" id="{72658C94-3521-79CC-15D6-9663C2B7D1D1}"/>
                </a:ext>
              </a:extLst>
            </p:cNvPr>
            <p:cNvGrpSpPr/>
            <p:nvPr/>
          </p:nvGrpSpPr>
          <p:grpSpPr>
            <a:xfrm>
              <a:off x="653639" y="597388"/>
              <a:ext cx="394151" cy="354771"/>
              <a:chOff x="0" y="0"/>
              <a:chExt cx="86968" cy="78279"/>
            </a:xfrm>
          </p:grpSpPr>
          <p:sp>
            <p:nvSpPr>
              <p:cNvPr id="44" name="Freeform 41">
                <a:extLst>
                  <a:ext uri="{FF2B5EF4-FFF2-40B4-BE49-F238E27FC236}">
                    <a16:creationId xmlns:a16="http://schemas.microsoft.com/office/drawing/2014/main" id="{BB6ECEF9-51FF-7DD9-1837-81F6E923F0A9}"/>
                  </a:ext>
                </a:extLst>
              </p:cNvPr>
              <p:cNvSpPr/>
              <p:nvPr/>
            </p:nvSpPr>
            <p:spPr>
              <a:xfrm>
                <a:off x="0" y="0"/>
                <a:ext cx="86968" cy="78279"/>
              </a:xfrm>
              <a:custGeom>
                <a:avLst/>
                <a:gdLst/>
                <a:ahLst/>
                <a:cxnLst/>
                <a:rect l="l" t="t" r="r" b="b"/>
                <a:pathLst>
                  <a:path w="86968" h="78279">
                    <a:moveTo>
                      <a:pt x="0" y="0"/>
                    </a:moveTo>
                    <a:lnTo>
                      <a:pt x="86968" y="0"/>
                    </a:lnTo>
                    <a:lnTo>
                      <a:pt x="86968" y="78279"/>
                    </a:lnTo>
                    <a:lnTo>
                      <a:pt x="0" y="78279"/>
                    </a:lnTo>
                    <a:close/>
                  </a:path>
                </a:pathLst>
              </a:custGeom>
              <a:solidFill>
                <a:srgbClr val="472700"/>
              </a:solidFill>
            </p:spPr>
            <p:txBody>
              <a:bodyPr/>
              <a:lstStyle/>
              <a:p>
                <a:endParaRPr lang="es-419"/>
              </a:p>
            </p:txBody>
          </p:sp>
          <p:sp>
            <p:nvSpPr>
              <p:cNvPr id="45" name="TextBox 42">
                <a:extLst>
                  <a:ext uri="{FF2B5EF4-FFF2-40B4-BE49-F238E27FC236}">
                    <a16:creationId xmlns:a16="http://schemas.microsoft.com/office/drawing/2014/main" id="{3A7C8EAF-3B8C-F970-1194-1BA161B778C7}"/>
                  </a:ext>
                </a:extLst>
              </p:cNvPr>
              <p:cNvSpPr txBox="1"/>
              <p:nvPr/>
            </p:nvSpPr>
            <p:spPr>
              <a:xfrm>
                <a:off x="0" y="-9525"/>
                <a:ext cx="86968" cy="87804"/>
              </a:xfrm>
              <a:prstGeom prst="rect">
                <a:avLst/>
              </a:prstGeom>
            </p:spPr>
            <p:txBody>
              <a:bodyPr lIns="69824" tIns="69824" rIns="69824" bIns="69824" rtlCol="0" anchor="ctr"/>
              <a:lstStyle/>
              <a:p>
                <a:pPr algn="ctr">
                  <a:lnSpc>
                    <a:spcPts val="1514"/>
                  </a:lnSpc>
                </a:pPr>
                <a:endParaRPr/>
              </a:p>
            </p:txBody>
          </p:sp>
        </p:grpSp>
        <p:sp>
          <p:nvSpPr>
            <p:cNvPr id="40" name="TextBox 43">
              <a:extLst>
                <a:ext uri="{FF2B5EF4-FFF2-40B4-BE49-F238E27FC236}">
                  <a16:creationId xmlns:a16="http://schemas.microsoft.com/office/drawing/2014/main" id="{F2F5C44E-D979-D003-C55C-7928171B132B}"/>
                </a:ext>
              </a:extLst>
            </p:cNvPr>
            <p:cNvSpPr txBox="1"/>
            <p:nvPr/>
          </p:nvSpPr>
          <p:spPr>
            <a:xfrm>
              <a:off x="20625" y="632011"/>
              <a:ext cx="1027165" cy="290066"/>
            </a:xfrm>
            <a:prstGeom prst="rect">
              <a:avLst/>
            </a:prstGeom>
          </p:spPr>
          <p:txBody>
            <a:bodyPr lIns="0" tIns="0" rIns="0" bIns="0" rtlCol="0" anchor="t">
              <a:spAutoFit/>
            </a:bodyPr>
            <a:lstStyle/>
            <a:p>
              <a:pPr algn="ctr">
                <a:lnSpc>
                  <a:spcPts val="1711"/>
                </a:lnSpc>
              </a:pPr>
              <a:r>
                <a:rPr lang="en-US" sz="1488" b="1" dirty="0">
                  <a:solidFill>
                    <a:srgbClr val="FFFFFF"/>
                  </a:solidFill>
                  <a:latin typeface="Atkinson Hyperlegible Bold"/>
                  <a:ea typeface="Atkinson Hyperlegible Bold"/>
                  <a:cs typeface="Atkinson Hyperlegible Bold"/>
                  <a:sym typeface="Atkinson Hyperlegible Bold"/>
                </a:rPr>
                <a:t>Agosto</a:t>
              </a:r>
            </a:p>
          </p:txBody>
        </p:sp>
        <p:sp>
          <p:nvSpPr>
            <p:cNvPr id="41" name="TextBox 44">
              <a:extLst>
                <a:ext uri="{FF2B5EF4-FFF2-40B4-BE49-F238E27FC236}">
                  <a16:creationId xmlns:a16="http://schemas.microsoft.com/office/drawing/2014/main" id="{4B0CFC28-EF16-1CF9-DDD3-D2D44CA7A578}"/>
                </a:ext>
              </a:extLst>
            </p:cNvPr>
            <p:cNvSpPr txBox="1"/>
            <p:nvPr/>
          </p:nvSpPr>
          <p:spPr>
            <a:xfrm>
              <a:off x="1047790" y="632011"/>
              <a:ext cx="774216" cy="290066"/>
            </a:xfrm>
            <a:prstGeom prst="rect">
              <a:avLst/>
            </a:prstGeom>
          </p:spPr>
          <p:txBody>
            <a:bodyPr lIns="0" tIns="0" rIns="0" bIns="0" rtlCol="0" anchor="t">
              <a:spAutoFit/>
            </a:bodyPr>
            <a:lstStyle/>
            <a:p>
              <a:pPr algn="ctr">
                <a:lnSpc>
                  <a:spcPts val="1711"/>
                </a:lnSpc>
              </a:pPr>
              <a:r>
                <a:rPr lang="en-US" sz="1488" b="1" dirty="0">
                  <a:solidFill>
                    <a:srgbClr val="FFFFFF"/>
                  </a:solidFill>
                  <a:latin typeface="Atkinson Hyperlegible Bold"/>
                  <a:ea typeface="Atkinson Hyperlegible Bold"/>
                  <a:cs typeface="Atkinson Hyperlegible Bold"/>
                  <a:sym typeface="Atkinson Hyperlegible Bold"/>
                </a:rPr>
                <a:t>2025</a:t>
              </a:r>
            </a:p>
          </p:txBody>
        </p:sp>
        <p:sp>
          <p:nvSpPr>
            <p:cNvPr id="42" name="AutoShape 45">
              <a:extLst>
                <a:ext uri="{FF2B5EF4-FFF2-40B4-BE49-F238E27FC236}">
                  <a16:creationId xmlns:a16="http://schemas.microsoft.com/office/drawing/2014/main" id="{93957E44-9779-B32C-486B-497FBECC916E}"/>
                </a:ext>
              </a:extLst>
            </p:cNvPr>
            <p:cNvSpPr/>
            <p:nvPr/>
          </p:nvSpPr>
          <p:spPr>
            <a:xfrm flipV="1">
              <a:off x="2085324" y="28496"/>
              <a:ext cx="0" cy="1302805"/>
            </a:xfrm>
            <a:prstGeom prst="line">
              <a:avLst/>
            </a:prstGeom>
            <a:ln w="56278" cap="flat">
              <a:solidFill>
                <a:srgbClr val="472700"/>
              </a:solidFill>
              <a:prstDash val="solid"/>
              <a:headEnd type="none" w="sm" len="sm"/>
              <a:tailEnd type="none" w="sm" len="sm"/>
            </a:ln>
          </p:spPr>
          <p:txBody>
            <a:bodyPr/>
            <a:lstStyle/>
            <a:p>
              <a:endParaRPr lang="es-419"/>
            </a:p>
          </p:txBody>
        </p:sp>
        <p:sp>
          <p:nvSpPr>
            <p:cNvPr id="43" name="AutoShape 46">
              <a:extLst>
                <a:ext uri="{FF2B5EF4-FFF2-40B4-BE49-F238E27FC236}">
                  <a16:creationId xmlns:a16="http://schemas.microsoft.com/office/drawing/2014/main" id="{0534B279-859A-2E6B-C2D4-D046ADDF3DFA}"/>
                </a:ext>
              </a:extLst>
            </p:cNvPr>
            <p:cNvSpPr/>
            <p:nvPr/>
          </p:nvSpPr>
          <p:spPr>
            <a:xfrm flipV="1">
              <a:off x="8928700" y="28496"/>
              <a:ext cx="0" cy="1302805"/>
            </a:xfrm>
            <a:prstGeom prst="line">
              <a:avLst/>
            </a:prstGeom>
            <a:ln w="56278" cap="flat">
              <a:solidFill>
                <a:srgbClr val="472700"/>
              </a:solidFill>
              <a:prstDash val="solid"/>
              <a:headEnd type="none" w="sm" len="sm"/>
              <a:tailEnd type="none" w="sm" len="sm"/>
            </a:ln>
          </p:spPr>
          <p:txBody>
            <a:bodyPr/>
            <a:lstStyle/>
            <a:p>
              <a:endParaRPr lang="es-419"/>
            </a:p>
          </p:txBody>
        </p:sp>
      </p:grpSp>
    </p:spTree>
  </p:cSld>
  <p:clrMapOvr>
    <a:masterClrMapping/>
  </p:clrMapOvr>
</p:sld>
</file>

<file path=ppt/theme/theme1.xml><?xml version="1.0" encoding="utf-8"?>
<a:theme xmlns:a="http://schemas.openxmlformats.org/drawingml/2006/main" name="Office Theme">
  <a:themeElements>
    <a:clrScheme name="CCG2025 Colores1">
      <a:dk1>
        <a:srgbClr val="472700"/>
      </a:dk1>
      <a:lt1>
        <a:sysClr val="window" lastClr="FFFFFF"/>
      </a:lt1>
      <a:dk2>
        <a:srgbClr val="9F8E7F"/>
      </a:dk2>
      <a:lt2>
        <a:srgbClr val="E5DCC9"/>
      </a:lt2>
      <a:accent1>
        <a:srgbClr val="003C70"/>
      </a:accent1>
      <a:accent2>
        <a:srgbClr val="768CA4"/>
      </a:accent2>
      <a:accent3>
        <a:srgbClr val="FFDD50"/>
      </a:accent3>
      <a:accent4>
        <a:srgbClr val="D2B576"/>
      </a:accent4>
      <a:accent5>
        <a:srgbClr val="769363"/>
      </a:accent5>
      <a:accent6>
        <a:srgbClr val="B8D0C5"/>
      </a:accent6>
      <a:hlink>
        <a:srgbClr val="9F8E7F"/>
      </a:hlink>
      <a:folHlink>
        <a:srgbClr val="4727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1359</Words>
  <Application>Microsoft Office PowerPoint</Application>
  <PresentationFormat>Personalizado</PresentationFormat>
  <Paragraphs>207</Paragraphs>
  <Slides>19</Slides>
  <Notes>0</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19</vt:i4>
      </vt:variant>
    </vt:vector>
  </HeadingPairs>
  <TitlesOfParts>
    <vt:vector size="34" baseType="lpstr">
      <vt:lpstr>Montserrat</vt:lpstr>
      <vt:lpstr>Montserrat Bold</vt:lpstr>
      <vt:lpstr>Atkinson Hyperlegible Bold</vt:lpstr>
      <vt:lpstr>Noto Serif Ethiopic</vt:lpstr>
      <vt:lpstr>Canva Sans Bold</vt:lpstr>
      <vt:lpstr>Atkinson Hyperlegible</vt:lpstr>
      <vt:lpstr>Times New Roman</vt:lpstr>
      <vt:lpstr>Futura</vt:lpstr>
      <vt:lpstr>Arial</vt:lpstr>
      <vt:lpstr>Bebas Neue Bold</vt:lpstr>
      <vt:lpstr>Glacial Indifference Bold</vt:lpstr>
      <vt:lpstr>Noto Serif Ethiopic Bold</vt:lpstr>
      <vt:lpstr>Glacial Indifference</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CCG2025 Oral</dc:title>
  <cp:lastModifiedBy>Dr. Gloria I. López</cp:lastModifiedBy>
  <cp:revision>16</cp:revision>
  <dcterms:created xsi:type="dcterms:W3CDTF">2006-08-16T00:00:00Z</dcterms:created>
  <dcterms:modified xsi:type="dcterms:W3CDTF">2025-07-17T04:39:09Z</dcterms:modified>
  <dc:identifier>DAGstbQRchk</dc:identifier>
</cp:coreProperties>
</file>